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7.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8.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9.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10.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11.xml" ContentType="application/vnd.openxmlformats-officedocument.theme+xml"/>
  <Override PartName="/ppt/slideLayouts/slideLayout87.xml" ContentType="application/vnd.openxmlformats-officedocument.presentationml.slideLayout+xml"/>
  <Override PartName="/ppt/theme/theme12.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13.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5.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17" r:id="rId2"/>
    <p:sldMasterId id="2147483723" r:id="rId3"/>
    <p:sldMasterId id="2147483729" r:id="rId4"/>
    <p:sldMasterId id="2147483736" r:id="rId5"/>
    <p:sldMasterId id="2147483744" r:id="rId6"/>
    <p:sldMasterId id="2147483752" r:id="rId7"/>
    <p:sldMasterId id="2147483796" r:id="rId8"/>
    <p:sldMasterId id="2147483802" r:id="rId9"/>
    <p:sldMasterId id="2147483809" r:id="rId10"/>
    <p:sldMasterId id="2147483817" r:id="rId11"/>
    <p:sldMasterId id="2147483848" r:id="rId12"/>
    <p:sldMasterId id="2147483850" r:id="rId13"/>
    <p:sldMasterId id="2147483863" r:id="rId14"/>
    <p:sldMasterId id="2147483875" r:id="rId15"/>
    <p:sldMasterId id="2147483887" r:id="rId16"/>
  </p:sldMasterIdLst>
  <p:notesMasterIdLst>
    <p:notesMasterId r:id="rId67"/>
  </p:notesMasterIdLst>
  <p:sldIdLst>
    <p:sldId id="420" r:id="rId17"/>
    <p:sldId id="597" r:id="rId18"/>
    <p:sldId id="256" r:id="rId19"/>
    <p:sldId id="258" r:id="rId20"/>
    <p:sldId id="260" r:id="rId21"/>
    <p:sldId id="259" r:id="rId22"/>
    <p:sldId id="262" r:id="rId23"/>
    <p:sldId id="261" r:id="rId24"/>
    <p:sldId id="257" r:id="rId25"/>
    <p:sldId id="273" r:id="rId26"/>
    <p:sldId id="269" r:id="rId27"/>
    <p:sldId id="265" r:id="rId28"/>
    <p:sldId id="263" r:id="rId29"/>
    <p:sldId id="268" r:id="rId30"/>
    <p:sldId id="264" r:id="rId31"/>
    <p:sldId id="272" r:id="rId32"/>
    <p:sldId id="277" r:id="rId33"/>
    <p:sldId id="274" r:id="rId34"/>
    <p:sldId id="271" r:id="rId35"/>
    <p:sldId id="267" r:id="rId36"/>
    <p:sldId id="275" r:id="rId37"/>
    <p:sldId id="270" r:id="rId38"/>
    <p:sldId id="598" r:id="rId39"/>
    <p:sldId id="599" r:id="rId40"/>
    <p:sldId id="600" r:id="rId41"/>
    <p:sldId id="601" r:id="rId42"/>
    <p:sldId id="276" r:id="rId43"/>
    <p:sldId id="602" r:id="rId44"/>
    <p:sldId id="293" r:id="rId45"/>
    <p:sldId id="279" r:id="rId46"/>
    <p:sldId id="280" r:id="rId47"/>
    <p:sldId id="603" r:id="rId48"/>
    <p:sldId id="604" r:id="rId49"/>
    <p:sldId id="605" r:id="rId50"/>
    <p:sldId id="266" r:id="rId51"/>
    <p:sldId id="606" r:id="rId52"/>
    <p:sldId id="607" r:id="rId53"/>
    <p:sldId id="608" r:id="rId54"/>
    <p:sldId id="609" r:id="rId55"/>
    <p:sldId id="610" r:id="rId56"/>
    <p:sldId id="611" r:id="rId57"/>
    <p:sldId id="612" r:id="rId58"/>
    <p:sldId id="613" r:id="rId59"/>
    <p:sldId id="614" r:id="rId60"/>
    <p:sldId id="615" r:id="rId61"/>
    <p:sldId id="616" r:id="rId62"/>
    <p:sldId id="617" r:id="rId63"/>
    <p:sldId id="618" r:id="rId64"/>
    <p:sldId id="323" r:id="rId65"/>
    <p:sldId id="324" r:id="rId6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E3C5FDD-B5E5-490B-B6AC-ADB2C0F3950F}">
          <p14:sldIdLst>
            <p14:sldId id="420"/>
            <p14:sldId id="597"/>
            <p14:sldId id="256"/>
            <p14:sldId id="258"/>
            <p14:sldId id="260"/>
            <p14:sldId id="259"/>
            <p14:sldId id="262"/>
            <p14:sldId id="261"/>
            <p14:sldId id="257"/>
            <p14:sldId id="273"/>
            <p14:sldId id="269"/>
            <p14:sldId id="265"/>
            <p14:sldId id="263"/>
            <p14:sldId id="268"/>
            <p14:sldId id="264"/>
            <p14:sldId id="272"/>
            <p14:sldId id="277"/>
            <p14:sldId id="274"/>
            <p14:sldId id="271"/>
            <p14:sldId id="267"/>
            <p14:sldId id="275"/>
            <p14:sldId id="270"/>
            <p14:sldId id="598"/>
            <p14:sldId id="599"/>
            <p14:sldId id="600"/>
            <p14:sldId id="601"/>
            <p14:sldId id="276"/>
            <p14:sldId id="602"/>
            <p14:sldId id="293"/>
            <p14:sldId id="279"/>
            <p14:sldId id="280"/>
            <p14:sldId id="603"/>
            <p14:sldId id="604"/>
            <p14:sldId id="605"/>
            <p14:sldId id="266"/>
            <p14:sldId id="606"/>
            <p14:sldId id="607"/>
            <p14:sldId id="608"/>
            <p14:sldId id="609"/>
            <p14:sldId id="610"/>
            <p14:sldId id="611"/>
            <p14:sldId id="612"/>
            <p14:sldId id="613"/>
            <p14:sldId id="614"/>
            <p14:sldId id="615"/>
            <p14:sldId id="616"/>
            <p14:sldId id="617"/>
            <p14:sldId id="618"/>
            <p14:sldId id="323"/>
            <p14:sldId id="3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18" autoAdjust="0"/>
    <p:restoredTop sz="88602" autoAdjust="0"/>
  </p:normalViewPr>
  <p:slideViewPr>
    <p:cSldViewPr snapToGrid="0">
      <p:cViewPr varScale="1">
        <p:scale>
          <a:sx n="57" d="100"/>
          <a:sy n="57" d="100"/>
        </p:scale>
        <p:origin x="864" y="36"/>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0.xml"/><Relationship Id="rId21" Type="http://schemas.openxmlformats.org/officeDocument/2006/relationships/slide" Target="slides/slide5.xml"/><Relationship Id="rId42" Type="http://schemas.openxmlformats.org/officeDocument/2006/relationships/slide" Target="slides/slide26.xml"/><Relationship Id="rId47" Type="http://schemas.openxmlformats.org/officeDocument/2006/relationships/slide" Target="slides/slide31.xml"/><Relationship Id="rId63" Type="http://schemas.openxmlformats.org/officeDocument/2006/relationships/slide" Target="slides/slide47.xml"/><Relationship Id="rId68"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3.xml"/><Relationship Id="rId11" Type="http://schemas.openxmlformats.org/officeDocument/2006/relationships/slideMaster" Target="slideMasters/slideMaster11.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slide" Target="slides/slide24.xml"/><Relationship Id="rId45" Type="http://schemas.openxmlformats.org/officeDocument/2006/relationships/slide" Target="slides/slide29.xml"/><Relationship Id="rId53" Type="http://schemas.openxmlformats.org/officeDocument/2006/relationships/slide" Target="slides/slide37.xml"/><Relationship Id="rId58" Type="http://schemas.openxmlformats.org/officeDocument/2006/relationships/slide" Target="slides/slide42.xml"/><Relationship Id="rId66" Type="http://schemas.openxmlformats.org/officeDocument/2006/relationships/slide" Target="slides/slide50.xml"/><Relationship Id="rId5" Type="http://schemas.openxmlformats.org/officeDocument/2006/relationships/slideMaster" Target="slideMasters/slideMaster5.xml"/><Relationship Id="rId61" Type="http://schemas.openxmlformats.org/officeDocument/2006/relationships/slide" Target="slides/slide45.xml"/><Relationship Id="rId19" Type="http://schemas.openxmlformats.org/officeDocument/2006/relationships/slide" Target="slides/slide3.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slide" Target="slides/slide32.xml"/><Relationship Id="rId56" Type="http://schemas.openxmlformats.org/officeDocument/2006/relationships/slide" Target="slides/slide40.xml"/><Relationship Id="rId64" Type="http://schemas.openxmlformats.org/officeDocument/2006/relationships/slide" Target="slides/slide48.xml"/><Relationship Id="rId69"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35.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slide" Target="slides/slide43.xml"/><Relationship Id="rId67" Type="http://schemas.openxmlformats.org/officeDocument/2006/relationships/notesMaster" Target="notesMasters/notesMaster1.xml"/><Relationship Id="rId20" Type="http://schemas.openxmlformats.org/officeDocument/2006/relationships/slide" Target="slides/slide4.xml"/><Relationship Id="rId41" Type="http://schemas.openxmlformats.org/officeDocument/2006/relationships/slide" Target="slides/slide25.xml"/><Relationship Id="rId54" Type="http://schemas.openxmlformats.org/officeDocument/2006/relationships/slide" Target="slides/slide38.xml"/><Relationship Id="rId62" Type="http://schemas.openxmlformats.org/officeDocument/2006/relationships/slide" Target="slides/slide46.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slide" Target="slides/slide41.xml"/><Relationship Id="rId10" Type="http://schemas.openxmlformats.org/officeDocument/2006/relationships/slideMaster" Target="slideMasters/slideMaster10.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60" Type="http://schemas.openxmlformats.org/officeDocument/2006/relationships/slide" Target="slides/slide44.xml"/><Relationship Id="rId65" Type="http://schemas.openxmlformats.org/officeDocument/2006/relationships/slide" Target="slides/slide49.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2.xml"/><Relationship Id="rId39" Type="http://schemas.openxmlformats.org/officeDocument/2006/relationships/slide" Target="slides/slide23.xml"/><Relationship Id="rId34" Type="http://schemas.openxmlformats.org/officeDocument/2006/relationships/slide" Target="slides/slide18.xml"/><Relationship Id="rId50" Type="http://schemas.openxmlformats.org/officeDocument/2006/relationships/slide" Target="slides/slide34.xml"/><Relationship Id="rId55" Type="http://schemas.openxmlformats.org/officeDocument/2006/relationships/slide" Target="slides/slide39.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76A60A-C5EA-4F27-A59C-173FEE8F3B7D}" type="doc">
      <dgm:prSet loTypeId="urn:microsoft.com/office/officeart/2005/8/layout/vList2" loCatId="list" qsTypeId="urn:microsoft.com/office/officeart/2005/8/quickstyle/simple4" qsCatId="simple" csTypeId="urn:microsoft.com/office/officeart/2005/8/colors/colorful5" csCatId="colorful" phldr="1"/>
      <dgm:spPr/>
      <dgm:t>
        <a:bodyPr rtlCol="0"/>
        <a:lstStyle/>
        <a:p>
          <a:pPr rtl="0"/>
          <a:endParaRPr lang="en-US"/>
        </a:p>
      </dgm:t>
    </dgm:pt>
    <dgm:pt modelId="{4CA53730-AFD9-40BC-99DC-E2C6999BFB9F}">
      <dgm:prSet custT="1"/>
      <dgm:spPr/>
      <dgm:t>
        <a:bodyPr rtlCol="0"/>
        <a:lstStyle/>
        <a:p>
          <a:pPr rtl="0"/>
          <a:endParaRPr lang="cy" sz="1400" dirty="0"/>
        </a:p>
        <a:p>
          <a:pPr rtl="0"/>
          <a:r>
            <a:rPr lang="cy" sz="1200" dirty="0"/>
            <a:t>Nifer o brynwyr – dim gwybodaeth am hanes rhywiol/talu mwy am beidio â defnyddio condom/lefelau uchel o drais corfforol a rhywiol/rhyw geneuol, gwain a rhefrol/ gall fod nifer o </a:t>
          </a:r>
          <a:r>
            <a:rPr lang="cy" sz="1200" dirty="0">
              <a:latin typeface="Outfit"/>
            </a:rPr>
            <a:t>ddynion</a:t>
          </a:r>
          <a:r>
            <a:rPr lang="cy" sz="1200" dirty="0"/>
            <a:t> ar unwaith sy’n creu anhawster wrth amddiffyn eich hun/gall y prynwyr heintio’n fwriadol – diraddio</a:t>
          </a:r>
        </a:p>
        <a:p>
          <a:pPr rtl="0"/>
          <a:r>
            <a:rPr lang="cy" sz="1200" dirty="0"/>
            <a:t>Mae’r nifer sy’n adrodd am droseddau yn isel – mae’r prynwyr yn gwybod y gallant osgoi cosb am gam-drin/trais rhywiol; felly mae menywod yn profi lefelau uchel o gam-driniaeth</a:t>
          </a:r>
          <a:endParaRPr lang="en-US" sz="1200" dirty="0"/>
        </a:p>
      </dgm:t>
    </dgm:pt>
    <dgm:pt modelId="{232EB5C3-6A9B-46C6-A7AA-6574E61DB3BC}" type="sibTrans" cxnId="{73DE4D32-0266-48DF-AB28-572D53A6027E}">
      <dgm:prSet/>
      <dgm:spPr/>
      <dgm:t>
        <a:bodyPr rtlCol="0"/>
        <a:lstStyle/>
        <a:p>
          <a:pPr rtl="0"/>
          <a:endParaRPr lang="en-US"/>
        </a:p>
      </dgm:t>
    </dgm:pt>
    <dgm:pt modelId="{F058085F-3AFC-4748-B98A-F47F4916C9D7}" type="parTrans" cxnId="{73DE4D32-0266-48DF-AB28-572D53A6027E}">
      <dgm:prSet/>
      <dgm:spPr/>
      <dgm:t>
        <a:bodyPr rtlCol="0"/>
        <a:lstStyle/>
        <a:p>
          <a:pPr rtl="0"/>
          <a:endParaRPr lang="en-US"/>
        </a:p>
      </dgm:t>
    </dgm:pt>
    <dgm:pt modelId="{0F7D804A-939B-4943-AAA6-DF1E270FD3EF}">
      <dgm:prSet custT="1"/>
      <dgm:spPr/>
      <dgm:t>
        <a:bodyPr rtlCol="0"/>
        <a:lstStyle/>
        <a:p>
          <a:pPr rtl="0"/>
          <a:endParaRPr lang="en-GB" sz="1400" b="0" i="0" dirty="0"/>
        </a:p>
        <a:p>
          <a:pPr rtl="0"/>
          <a:r>
            <a:rPr lang="cy" sz="1200" b="0" i="0" dirty="0"/>
            <a:t>Mae’r menywod yn defnyddio dulliau atal cenhedlu, ond gallant fod mewn angen dirfawr am arian ac felly byddant yn cymryd risgiau</a:t>
          </a:r>
        </a:p>
        <a:p>
          <a:pPr rtl="0"/>
          <a:r>
            <a:rPr lang="cy" sz="1200" b="0" i="0" dirty="0"/>
            <a:t>Dim llawer o ddewis o ran atal cenhedlu – mae mewnblaniadau’n well gan nad yw llawer yn cofio cymryd y bilsen</a:t>
          </a:r>
          <a:endParaRPr lang="en-GB" sz="1200" b="0" i="0" dirty="0"/>
        </a:p>
        <a:p>
          <a:pPr rtl="0"/>
          <a:r>
            <a:rPr lang="cy" sz="1200" dirty="0"/>
            <a:t>Dal Hep C</a:t>
          </a:r>
        </a:p>
        <a:p>
          <a:pPr rtl="0"/>
          <a:r>
            <a:rPr lang="cy" sz="1200" b="0" i="0" dirty="0"/>
            <a:t>Mae diffyg ystafelloedd ymolchi cyhoeddus yn achosi problemau wrth ddefnyddio tamponau a sbyngau</a:t>
          </a:r>
        </a:p>
        <a:p>
          <a:pPr rtl="0"/>
          <a:r>
            <a:rPr lang="cy" sz="1200" b="0" i="0" dirty="0"/>
            <a:t>Nid yw cyrff menywod wedi'u cynllunio i gael rhyw sawl gwaith y dydd</a:t>
          </a:r>
          <a:endParaRPr lang="en-US" sz="1200" dirty="0"/>
        </a:p>
        <a:p>
          <a:pPr rtl="0"/>
          <a:endParaRPr lang="en-US" sz="1200" dirty="0"/>
        </a:p>
      </dgm:t>
    </dgm:pt>
    <dgm:pt modelId="{F9D4DCC2-444A-410A-B901-F25142C3EA25}" type="sibTrans" cxnId="{708C11B1-A0F9-4342-8D7E-39D41EB8865E}">
      <dgm:prSet/>
      <dgm:spPr/>
      <dgm:t>
        <a:bodyPr rtlCol="0"/>
        <a:lstStyle/>
        <a:p>
          <a:pPr rtl="0"/>
          <a:endParaRPr lang="en-US"/>
        </a:p>
      </dgm:t>
    </dgm:pt>
    <dgm:pt modelId="{57486572-0F98-41F6-8D46-D60A4E6BEE34}" type="parTrans" cxnId="{708C11B1-A0F9-4342-8D7E-39D41EB8865E}">
      <dgm:prSet/>
      <dgm:spPr/>
      <dgm:t>
        <a:bodyPr rtlCol="0"/>
        <a:lstStyle/>
        <a:p>
          <a:pPr rtl="0"/>
          <a:endParaRPr lang="en-US"/>
        </a:p>
      </dgm:t>
    </dgm:pt>
    <dgm:pt modelId="{2535C59D-585C-4C3A-9C85-0D90CE1148B7}">
      <dgm:prSet custT="1"/>
      <dgm:spPr/>
      <dgm:t>
        <a:bodyPr rtlCol="0"/>
        <a:lstStyle/>
        <a:p>
          <a:pPr rtl="0"/>
          <a:r>
            <a:rPr lang="cy" sz="1400" dirty="0"/>
            <a:t>Mae angen gwasanaeth iechyd rhywiol </a:t>
          </a:r>
          <a:r>
            <a:rPr lang="cy" sz="1400" dirty="0">
              <a:latin typeface="Outfit"/>
            </a:rPr>
            <a:t>hyblyg</a:t>
          </a:r>
          <a:r>
            <a:rPr lang="cy" sz="1400" dirty="0"/>
            <a:t>, anghlinigol, hygyrch i annog ymgysylltu:</a:t>
          </a:r>
        </a:p>
        <a:p>
          <a:pPr rtl="0"/>
          <a:r>
            <a:rPr lang="cy" sz="1400" dirty="0"/>
            <a:t>Mae nyrsys iechyd rhywiol yn ymweld â phuteindai, hosteli, lletyau dros dro a byddant yn mynd i dai rhywrai os ydynt yn gweithio oddi yno</a:t>
          </a:r>
        </a:p>
        <a:p>
          <a:pPr rtl="0"/>
          <a:r>
            <a:rPr lang="cy" sz="1400" dirty="0"/>
            <a:t>Mae’r rhan fwyaf o apwyntiadau yng nghlinig Orchard St, yn hytrach na’r prif glinig </a:t>
          </a:r>
          <a:endParaRPr lang="en-US" sz="1400" dirty="0"/>
        </a:p>
      </dgm:t>
    </dgm:pt>
    <dgm:pt modelId="{330214D9-3713-4229-A3C7-A8937A643534}" type="sibTrans" cxnId="{005E17B5-74D2-43CF-9C62-07A4C1F186EA}">
      <dgm:prSet/>
      <dgm:spPr/>
      <dgm:t>
        <a:bodyPr rtlCol="0"/>
        <a:lstStyle/>
        <a:p>
          <a:pPr rtl="0"/>
          <a:endParaRPr lang="en-US"/>
        </a:p>
      </dgm:t>
    </dgm:pt>
    <dgm:pt modelId="{73F80FFF-21DB-4397-A70F-3436BDBDE250}" type="parTrans" cxnId="{005E17B5-74D2-43CF-9C62-07A4C1F186EA}">
      <dgm:prSet/>
      <dgm:spPr/>
      <dgm:t>
        <a:bodyPr rtlCol="0"/>
        <a:lstStyle/>
        <a:p>
          <a:pPr rtl="0"/>
          <a:endParaRPr lang="en-US"/>
        </a:p>
      </dgm:t>
    </dgm:pt>
    <dgm:pt modelId="{C05AC1AC-16EF-4831-9941-0DBC2467116F}">
      <dgm:prSet custT="1"/>
      <dgm:spPr/>
      <dgm:t>
        <a:bodyPr rtlCol="0"/>
        <a:lstStyle/>
        <a:p>
          <a:pPr rtl="0"/>
          <a:r>
            <a:rPr lang="cy" sz="1400" b="0" i="0" dirty="0"/>
            <a:t>Nifer o gyflawnwyr cam-driniaeth – partner, cyn-bartner, pimps, gwerthwyr cyffuriau, </a:t>
          </a:r>
          <a:r>
            <a:rPr lang="cy" sz="1400" b="0" i="0" dirty="0">
              <a:latin typeface="Outfit"/>
            </a:rPr>
            <a:t>gangiau </a:t>
          </a:r>
          <a:r>
            <a:rPr lang="cy" sz="1400" b="0" i="0" dirty="0"/>
            <a:t>troseddau cyfundrefnol ac ati yn mynnu arian</a:t>
          </a:r>
        </a:p>
        <a:p>
          <a:pPr rtl="0"/>
          <a:r>
            <a:rPr lang="cy" sz="1400" b="0" i="0" dirty="0"/>
            <a:t>Angen am sylweddau os ydynt yn gaeth iddynt (ac ar gyfer partner)</a:t>
          </a:r>
          <a:endParaRPr lang="en-GB" sz="1400" b="0" i="0" dirty="0"/>
        </a:p>
      </dgm:t>
    </dgm:pt>
    <dgm:pt modelId="{E2CE73BE-4443-4AAB-89F2-65EE74E04BEB}" type="parTrans" cxnId="{C557DACE-E103-4B51-AB14-33B3E75FC226}">
      <dgm:prSet/>
      <dgm:spPr/>
      <dgm:t>
        <a:bodyPr rtlCol="0"/>
        <a:lstStyle/>
        <a:p>
          <a:pPr rtl="0"/>
          <a:endParaRPr lang="en-US"/>
        </a:p>
      </dgm:t>
    </dgm:pt>
    <dgm:pt modelId="{606EC761-160B-4022-AF09-119D8B60D668}" type="sibTrans" cxnId="{C557DACE-E103-4B51-AB14-33B3E75FC226}">
      <dgm:prSet/>
      <dgm:spPr/>
      <dgm:t>
        <a:bodyPr rtlCol="0"/>
        <a:lstStyle/>
        <a:p>
          <a:pPr rtl="0"/>
          <a:endParaRPr lang="en-US"/>
        </a:p>
      </dgm:t>
    </dgm:pt>
    <dgm:pt modelId="{B321CA0D-56F7-4D0D-B5C8-4F09DBA31408}" type="pres">
      <dgm:prSet presAssocID="{EC76A60A-C5EA-4F27-A59C-173FEE8F3B7D}" presName="linear" presStyleCnt="0">
        <dgm:presLayoutVars>
          <dgm:animLvl val="lvl"/>
          <dgm:resizeHandles val="exact"/>
        </dgm:presLayoutVars>
      </dgm:prSet>
      <dgm:spPr/>
    </dgm:pt>
    <dgm:pt modelId="{DE85B8B8-A13F-4DA4-9B42-CE2658EEB57E}" type="pres">
      <dgm:prSet presAssocID="{C05AC1AC-16EF-4831-9941-0DBC2467116F}" presName="parentText" presStyleLbl="node1" presStyleIdx="0" presStyleCnt="4" custScaleY="70143" custLinFactY="-716" custLinFactNeighborX="-319" custLinFactNeighborY="-100000">
        <dgm:presLayoutVars>
          <dgm:chMax val="0"/>
          <dgm:bulletEnabled val="1"/>
        </dgm:presLayoutVars>
      </dgm:prSet>
      <dgm:spPr/>
    </dgm:pt>
    <dgm:pt modelId="{98BC0E76-1078-4476-B1A0-815A6929FB84}" type="pres">
      <dgm:prSet presAssocID="{606EC761-160B-4022-AF09-119D8B60D668}" presName="spacer" presStyleCnt="0"/>
      <dgm:spPr/>
    </dgm:pt>
    <dgm:pt modelId="{8845EBDF-C350-4FC9-8360-76EF8FD4439A}" type="pres">
      <dgm:prSet presAssocID="{4CA53730-AFD9-40BC-99DC-E2C6999BFB9F}" presName="parentText" presStyleLbl="node1" presStyleIdx="1" presStyleCnt="4" custScaleY="107955">
        <dgm:presLayoutVars>
          <dgm:chMax val="0"/>
          <dgm:bulletEnabled val="1"/>
        </dgm:presLayoutVars>
      </dgm:prSet>
      <dgm:spPr/>
    </dgm:pt>
    <dgm:pt modelId="{F41117C1-2B76-4DAA-BBAC-ADB571A8A375}" type="pres">
      <dgm:prSet presAssocID="{232EB5C3-6A9B-46C6-A7AA-6574E61DB3BC}" presName="spacer" presStyleCnt="0"/>
      <dgm:spPr/>
    </dgm:pt>
    <dgm:pt modelId="{DA9C53EE-E474-4A63-A9C7-FB2D7851733D}" type="pres">
      <dgm:prSet presAssocID="{0F7D804A-939B-4943-AAA6-DF1E270FD3EF}" presName="parentText" presStyleLbl="node1" presStyleIdx="2" presStyleCnt="4" custScaleY="117247">
        <dgm:presLayoutVars>
          <dgm:chMax val="0"/>
          <dgm:bulletEnabled val="1"/>
        </dgm:presLayoutVars>
      </dgm:prSet>
      <dgm:spPr/>
    </dgm:pt>
    <dgm:pt modelId="{DEA8F29E-27E5-4ABA-9DE0-D96416EEA1CB}" type="pres">
      <dgm:prSet presAssocID="{F9D4DCC2-444A-410A-B901-F25142C3EA25}" presName="spacer" presStyleCnt="0"/>
      <dgm:spPr/>
    </dgm:pt>
    <dgm:pt modelId="{1E9BC526-8DDC-48C6-A7D8-063B40D448E0}" type="pres">
      <dgm:prSet presAssocID="{2535C59D-585C-4C3A-9C85-0D90CE1148B7}" presName="parentText" presStyleLbl="node1" presStyleIdx="3" presStyleCnt="4" custAng="0" custScaleY="88945" custLinFactY="-918" custLinFactNeighborX="-828" custLinFactNeighborY="-100000">
        <dgm:presLayoutVars>
          <dgm:chMax val="0"/>
          <dgm:bulletEnabled val="1"/>
        </dgm:presLayoutVars>
      </dgm:prSet>
      <dgm:spPr/>
    </dgm:pt>
  </dgm:ptLst>
  <dgm:cxnLst>
    <dgm:cxn modelId="{43044C09-FF85-47E9-A444-BF27476E9EB8}" type="presOf" srcId="{C05AC1AC-16EF-4831-9941-0DBC2467116F}" destId="{DE85B8B8-A13F-4DA4-9B42-CE2658EEB57E}" srcOrd="0" destOrd="0" presId="urn:microsoft.com/office/officeart/2005/8/layout/vList2"/>
    <dgm:cxn modelId="{420D4812-0689-409E-98AB-853CB5F470F6}" type="presOf" srcId="{0F7D804A-939B-4943-AAA6-DF1E270FD3EF}" destId="{DA9C53EE-E474-4A63-A9C7-FB2D7851733D}" srcOrd="0" destOrd="0" presId="urn:microsoft.com/office/officeart/2005/8/layout/vList2"/>
    <dgm:cxn modelId="{7A468C16-7DE2-449F-B2DC-EE5E1E363239}" type="presOf" srcId="{EC76A60A-C5EA-4F27-A59C-173FEE8F3B7D}" destId="{B321CA0D-56F7-4D0D-B5C8-4F09DBA31408}" srcOrd="0" destOrd="0" presId="urn:microsoft.com/office/officeart/2005/8/layout/vList2"/>
    <dgm:cxn modelId="{73DE4D32-0266-48DF-AB28-572D53A6027E}" srcId="{EC76A60A-C5EA-4F27-A59C-173FEE8F3B7D}" destId="{4CA53730-AFD9-40BC-99DC-E2C6999BFB9F}" srcOrd="1" destOrd="0" parTransId="{F058085F-3AFC-4748-B98A-F47F4916C9D7}" sibTransId="{232EB5C3-6A9B-46C6-A7AA-6574E61DB3BC}"/>
    <dgm:cxn modelId="{7C3C525F-9236-4058-B821-85D4EF7A9019}" type="presOf" srcId="{2535C59D-585C-4C3A-9C85-0D90CE1148B7}" destId="{1E9BC526-8DDC-48C6-A7D8-063B40D448E0}" srcOrd="0" destOrd="0" presId="urn:microsoft.com/office/officeart/2005/8/layout/vList2"/>
    <dgm:cxn modelId="{D081CE91-FF3B-49C0-B841-D2FFF1C414BC}" type="presOf" srcId="{4CA53730-AFD9-40BC-99DC-E2C6999BFB9F}" destId="{8845EBDF-C350-4FC9-8360-76EF8FD4439A}" srcOrd="0" destOrd="0" presId="urn:microsoft.com/office/officeart/2005/8/layout/vList2"/>
    <dgm:cxn modelId="{708C11B1-A0F9-4342-8D7E-39D41EB8865E}" srcId="{EC76A60A-C5EA-4F27-A59C-173FEE8F3B7D}" destId="{0F7D804A-939B-4943-AAA6-DF1E270FD3EF}" srcOrd="2" destOrd="0" parTransId="{57486572-0F98-41F6-8D46-D60A4E6BEE34}" sibTransId="{F9D4DCC2-444A-410A-B901-F25142C3EA25}"/>
    <dgm:cxn modelId="{005E17B5-74D2-43CF-9C62-07A4C1F186EA}" srcId="{EC76A60A-C5EA-4F27-A59C-173FEE8F3B7D}" destId="{2535C59D-585C-4C3A-9C85-0D90CE1148B7}" srcOrd="3" destOrd="0" parTransId="{73F80FFF-21DB-4397-A70F-3436BDBDE250}" sibTransId="{330214D9-3713-4229-A3C7-A8937A643534}"/>
    <dgm:cxn modelId="{C557DACE-E103-4B51-AB14-33B3E75FC226}" srcId="{EC76A60A-C5EA-4F27-A59C-173FEE8F3B7D}" destId="{C05AC1AC-16EF-4831-9941-0DBC2467116F}" srcOrd="0" destOrd="0" parTransId="{E2CE73BE-4443-4AAB-89F2-65EE74E04BEB}" sibTransId="{606EC761-160B-4022-AF09-119D8B60D668}"/>
    <dgm:cxn modelId="{C2642D96-AD04-4A91-8561-48335784E6EE}" type="presParOf" srcId="{B321CA0D-56F7-4D0D-B5C8-4F09DBA31408}" destId="{DE85B8B8-A13F-4DA4-9B42-CE2658EEB57E}" srcOrd="0" destOrd="0" presId="urn:microsoft.com/office/officeart/2005/8/layout/vList2"/>
    <dgm:cxn modelId="{64E7312A-DFF2-4D19-A1C3-E30F593AEF01}" type="presParOf" srcId="{B321CA0D-56F7-4D0D-B5C8-4F09DBA31408}" destId="{98BC0E76-1078-4476-B1A0-815A6929FB84}" srcOrd="1" destOrd="0" presId="urn:microsoft.com/office/officeart/2005/8/layout/vList2"/>
    <dgm:cxn modelId="{EAB72EE1-9295-4CB2-A276-854AFB57B608}" type="presParOf" srcId="{B321CA0D-56F7-4D0D-B5C8-4F09DBA31408}" destId="{8845EBDF-C350-4FC9-8360-76EF8FD4439A}" srcOrd="2" destOrd="0" presId="urn:microsoft.com/office/officeart/2005/8/layout/vList2"/>
    <dgm:cxn modelId="{2E159C46-6420-4FD0-BB4A-0D6CE67ECED4}" type="presParOf" srcId="{B321CA0D-56F7-4D0D-B5C8-4F09DBA31408}" destId="{F41117C1-2B76-4DAA-BBAC-ADB571A8A375}" srcOrd="3" destOrd="0" presId="urn:microsoft.com/office/officeart/2005/8/layout/vList2"/>
    <dgm:cxn modelId="{5836E00D-0D54-45BE-A928-EBC5F40289F2}" type="presParOf" srcId="{B321CA0D-56F7-4D0D-B5C8-4F09DBA31408}" destId="{DA9C53EE-E474-4A63-A9C7-FB2D7851733D}" srcOrd="4" destOrd="0" presId="urn:microsoft.com/office/officeart/2005/8/layout/vList2"/>
    <dgm:cxn modelId="{64185B06-9848-40A2-ACB8-79CA5BFDEC8A}" type="presParOf" srcId="{B321CA0D-56F7-4D0D-B5C8-4F09DBA31408}" destId="{DEA8F29E-27E5-4ABA-9DE0-D96416EEA1CB}" srcOrd="5" destOrd="0" presId="urn:microsoft.com/office/officeart/2005/8/layout/vList2"/>
    <dgm:cxn modelId="{5990BC50-0304-4511-B156-11C71A0E9989}" type="presParOf" srcId="{B321CA0D-56F7-4D0D-B5C8-4F09DBA31408}" destId="{1E9BC526-8DDC-48C6-A7D8-063B40D448E0}"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5B8B8-A13F-4DA4-9B42-CE2658EEB57E}">
      <dsp:nvSpPr>
        <dsp:cNvPr id="0" name=""/>
        <dsp:cNvSpPr/>
      </dsp:nvSpPr>
      <dsp:spPr>
        <a:xfrm>
          <a:off x="0" y="328240"/>
          <a:ext cx="6666833" cy="1000231"/>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rtlCol="0" anchor="ctr" anchorCtr="0">
          <a:noAutofit/>
        </a:bodyPr>
        <a:lstStyle/>
        <a:p>
          <a:pPr marL="0" lvl="0" indent="0" algn="l" defTabSz="622300" rtl="0">
            <a:lnSpc>
              <a:spcPct val="90000"/>
            </a:lnSpc>
            <a:spcBef>
              <a:spcPct val="0"/>
            </a:spcBef>
            <a:spcAft>
              <a:spcPct val="35000"/>
            </a:spcAft>
            <a:buNone/>
          </a:pPr>
          <a:r>
            <a:rPr lang="cy" sz="1400" b="0" i="0" kern="1200" dirty="0"/>
            <a:t>Nifer o gyflawnwyr cam-driniaeth – partner, cyn-bartner, pimps, gwerthwyr cyffuriau, </a:t>
          </a:r>
          <a:r>
            <a:rPr lang="cy" sz="1400" b="0" i="0" kern="1200" dirty="0">
              <a:latin typeface="Outfit"/>
            </a:rPr>
            <a:t>gangiau </a:t>
          </a:r>
          <a:r>
            <a:rPr lang="cy" sz="1400" b="0" i="0" kern="1200" dirty="0"/>
            <a:t>troseddau cyfundrefnol ac ati yn mynnu arian</a:t>
          </a:r>
        </a:p>
        <a:p>
          <a:pPr marL="0" lvl="0" indent="0" algn="l" defTabSz="622300" rtl="0">
            <a:lnSpc>
              <a:spcPct val="90000"/>
            </a:lnSpc>
            <a:spcBef>
              <a:spcPct val="0"/>
            </a:spcBef>
            <a:spcAft>
              <a:spcPct val="35000"/>
            </a:spcAft>
            <a:buNone/>
          </a:pPr>
          <a:r>
            <a:rPr lang="cy" sz="1400" b="0" i="0" kern="1200" dirty="0"/>
            <a:t>Angen am sylweddau os ydynt yn gaeth iddynt (ac ar gyfer partner)</a:t>
          </a:r>
          <a:endParaRPr lang="en-GB" sz="1400" b="0" i="0" kern="1200" dirty="0"/>
        </a:p>
      </dsp:txBody>
      <dsp:txXfrm>
        <a:off x="48827" y="377067"/>
        <a:ext cx="6569179" cy="902577"/>
      </dsp:txXfrm>
    </dsp:sp>
    <dsp:sp modelId="{8845EBDF-C350-4FC9-8360-76EF8FD4439A}">
      <dsp:nvSpPr>
        <dsp:cNvPr id="0" name=""/>
        <dsp:cNvSpPr/>
      </dsp:nvSpPr>
      <dsp:spPr>
        <a:xfrm>
          <a:off x="0" y="1357441"/>
          <a:ext cx="6666833" cy="1539425"/>
        </a:xfrm>
        <a:prstGeom prst="roundRect">
          <a:avLst/>
        </a:prstGeom>
        <a:gradFill rotWithShape="0">
          <a:gsLst>
            <a:gs pos="0">
              <a:schemeClr val="accent5">
                <a:hueOff val="-2252848"/>
                <a:satOff val="-5806"/>
                <a:lumOff val="-3922"/>
                <a:alphaOff val="0"/>
                <a:satMod val="103000"/>
                <a:lumMod val="102000"/>
                <a:tint val="94000"/>
              </a:schemeClr>
            </a:gs>
            <a:gs pos="50000">
              <a:schemeClr val="accent5">
                <a:hueOff val="-2252848"/>
                <a:satOff val="-5806"/>
                <a:lumOff val="-3922"/>
                <a:alphaOff val="0"/>
                <a:satMod val="110000"/>
                <a:lumMod val="100000"/>
                <a:shade val="100000"/>
              </a:schemeClr>
            </a:gs>
            <a:gs pos="100000">
              <a:schemeClr val="accent5">
                <a:hueOff val="-2252848"/>
                <a:satOff val="-5806"/>
                <a:lumOff val="-392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rtlCol="0" anchor="ctr" anchorCtr="0">
          <a:noAutofit/>
        </a:bodyPr>
        <a:lstStyle/>
        <a:p>
          <a:pPr marL="0" lvl="0" indent="0" algn="l" defTabSz="622300" rtl="0">
            <a:lnSpc>
              <a:spcPct val="90000"/>
            </a:lnSpc>
            <a:spcBef>
              <a:spcPct val="0"/>
            </a:spcBef>
            <a:spcAft>
              <a:spcPct val="35000"/>
            </a:spcAft>
            <a:buNone/>
          </a:pPr>
          <a:endParaRPr lang="cy" sz="1400" kern="1200" dirty="0"/>
        </a:p>
        <a:p>
          <a:pPr marL="0" lvl="0" indent="0" algn="l" defTabSz="622300" rtl="0">
            <a:lnSpc>
              <a:spcPct val="90000"/>
            </a:lnSpc>
            <a:spcBef>
              <a:spcPct val="0"/>
            </a:spcBef>
            <a:spcAft>
              <a:spcPct val="35000"/>
            </a:spcAft>
            <a:buNone/>
          </a:pPr>
          <a:r>
            <a:rPr lang="cy" sz="1200" kern="1200" dirty="0"/>
            <a:t>Nifer o brynwyr – dim gwybodaeth am hanes rhywiol/talu mwy am beidio â defnyddio condom/lefelau uchel o drais corfforol a rhywiol/rhyw geneuol, gwain a rhefrol/ gall fod nifer o </a:t>
          </a:r>
          <a:r>
            <a:rPr lang="cy" sz="1200" kern="1200" dirty="0">
              <a:latin typeface="Outfit"/>
            </a:rPr>
            <a:t>ddynion</a:t>
          </a:r>
          <a:r>
            <a:rPr lang="cy" sz="1200" kern="1200" dirty="0"/>
            <a:t> ar unwaith sy’n creu anhawster wrth amddiffyn eich hun/gall y prynwyr heintio’n fwriadol – diraddio</a:t>
          </a:r>
        </a:p>
        <a:p>
          <a:pPr marL="0" lvl="0" indent="0" algn="l" defTabSz="622300" rtl="0">
            <a:lnSpc>
              <a:spcPct val="90000"/>
            </a:lnSpc>
            <a:spcBef>
              <a:spcPct val="0"/>
            </a:spcBef>
            <a:spcAft>
              <a:spcPct val="35000"/>
            </a:spcAft>
            <a:buNone/>
          </a:pPr>
          <a:r>
            <a:rPr lang="cy" sz="1200" kern="1200" dirty="0"/>
            <a:t>Mae’r nifer sy’n adrodd am droseddau yn isel – mae’r prynwyr yn gwybod y gallant osgoi cosb am gam-drin/trais rhywiol; felly mae menywod yn profi lefelau uchel o gam-driniaeth</a:t>
          </a:r>
          <a:endParaRPr lang="en-US" sz="1200" kern="1200" dirty="0"/>
        </a:p>
      </dsp:txBody>
      <dsp:txXfrm>
        <a:off x="75149" y="1432590"/>
        <a:ext cx="6516535" cy="1389127"/>
      </dsp:txXfrm>
    </dsp:sp>
    <dsp:sp modelId="{DA9C53EE-E474-4A63-A9C7-FB2D7851733D}">
      <dsp:nvSpPr>
        <dsp:cNvPr id="0" name=""/>
        <dsp:cNvSpPr/>
      </dsp:nvSpPr>
      <dsp:spPr>
        <a:xfrm>
          <a:off x="0" y="2906246"/>
          <a:ext cx="6666833" cy="1671928"/>
        </a:xfrm>
        <a:prstGeom prst="roundRect">
          <a:avLst/>
        </a:prstGeom>
        <a:gradFill rotWithShape="0">
          <a:gsLst>
            <a:gs pos="0">
              <a:schemeClr val="accent5">
                <a:hueOff val="-4505695"/>
                <a:satOff val="-11613"/>
                <a:lumOff val="-7843"/>
                <a:alphaOff val="0"/>
                <a:satMod val="103000"/>
                <a:lumMod val="102000"/>
                <a:tint val="94000"/>
              </a:schemeClr>
            </a:gs>
            <a:gs pos="50000">
              <a:schemeClr val="accent5">
                <a:hueOff val="-4505695"/>
                <a:satOff val="-11613"/>
                <a:lumOff val="-7843"/>
                <a:alphaOff val="0"/>
                <a:satMod val="110000"/>
                <a:lumMod val="100000"/>
                <a:shade val="100000"/>
              </a:schemeClr>
            </a:gs>
            <a:gs pos="100000">
              <a:schemeClr val="accent5">
                <a:hueOff val="-4505695"/>
                <a:satOff val="-11613"/>
                <a:lumOff val="-784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rtlCol="0" anchor="ctr" anchorCtr="0">
          <a:noAutofit/>
        </a:bodyPr>
        <a:lstStyle/>
        <a:p>
          <a:pPr marL="0" lvl="0" indent="0" algn="l" defTabSz="622300" rtl="0">
            <a:lnSpc>
              <a:spcPct val="90000"/>
            </a:lnSpc>
            <a:spcBef>
              <a:spcPct val="0"/>
            </a:spcBef>
            <a:spcAft>
              <a:spcPct val="35000"/>
            </a:spcAft>
            <a:buNone/>
          </a:pPr>
          <a:endParaRPr lang="en-GB" sz="1400" b="0" i="0" kern="1200" dirty="0"/>
        </a:p>
        <a:p>
          <a:pPr marL="0" lvl="0" indent="0" algn="l" defTabSz="622300" rtl="0">
            <a:lnSpc>
              <a:spcPct val="90000"/>
            </a:lnSpc>
            <a:spcBef>
              <a:spcPct val="0"/>
            </a:spcBef>
            <a:spcAft>
              <a:spcPct val="35000"/>
            </a:spcAft>
            <a:buNone/>
          </a:pPr>
          <a:r>
            <a:rPr lang="cy" sz="1200" b="0" i="0" kern="1200" dirty="0"/>
            <a:t>Mae’r menywod yn defnyddio dulliau atal cenhedlu, ond gallant fod mewn angen dirfawr am arian ac felly byddant yn cymryd risgiau</a:t>
          </a:r>
        </a:p>
        <a:p>
          <a:pPr marL="0" lvl="0" indent="0" algn="l" defTabSz="622300" rtl="0">
            <a:lnSpc>
              <a:spcPct val="90000"/>
            </a:lnSpc>
            <a:spcBef>
              <a:spcPct val="0"/>
            </a:spcBef>
            <a:spcAft>
              <a:spcPct val="35000"/>
            </a:spcAft>
            <a:buNone/>
          </a:pPr>
          <a:r>
            <a:rPr lang="cy" sz="1200" b="0" i="0" kern="1200" dirty="0"/>
            <a:t>Dim llawer o ddewis o ran atal cenhedlu – mae mewnblaniadau’n well gan nad yw llawer yn cofio cymryd y bilsen</a:t>
          </a:r>
          <a:endParaRPr lang="en-GB" sz="1200" b="0" i="0" kern="1200" dirty="0"/>
        </a:p>
        <a:p>
          <a:pPr marL="0" lvl="0" indent="0" algn="l" defTabSz="622300" rtl="0">
            <a:lnSpc>
              <a:spcPct val="90000"/>
            </a:lnSpc>
            <a:spcBef>
              <a:spcPct val="0"/>
            </a:spcBef>
            <a:spcAft>
              <a:spcPct val="35000"/>
            </a:spcAft>
            <a:buNone/>
          </a:pPr>
          <a:r>
            <a:rPr lang="cy" sz="1200" kern="1200" dirty="0"/>
            <a:t>Dal Hep C</a:t>
          </a:r>
        </a:p>
        <a:p>
          <a:pPr marL="0" lvl="0" indent="0" algn="l" defTabSz="622300" rtl="0">
            <a:lnSpc>
              <a:spcPct val="90000"/>
            </a:lnSpc>
            <a:spcBef>
              <a:spcPct val="0"/>
            </a:spcBef>
            <a:spcAft>
              <a:spcPct val="35000"/>
            </a:spcAft>
            <a:buNone/>
          </a:pPr>
          <a:r>
            <a:rPr lang="cy" sz="1200" b="0" i="0" kern="1200" dirty="0"/>
            <a:t>Mae diffyg ystafelloedd ymolchi cyhoeddus yn achosi problemau wrth ddefnyddio tamponau a sbyngau</a:t>
          </a:r>
        </a:p>
        <a:p>
          <a:pPr marL="0" lvl="0" indent="0" algn="l" defTabSz="622300" rtl="0">
            <a:lnSpc>
              <a:spcPct val="90000"/>
            </a:lnSpc>
            <a:spcBef>
              <a:spcPct val="0"/>
            </a:spcBef>
            <a:spcAft>
              <a:spcPct val="35000"/>
            </a:spcAft>
            <a:buNone/>
          </a:pPr>
          <a:r>
            <a:rPr lang="cy" sz="1200" b="0" i="0" kern="1200" dirty="0"/>
            <a:t>Nid yw cyrff menywod wedi'u cynllunio i gael rhyw sawl gwaith y dydd</a:t>
          </a:r>
          <a:endParaRPr lang="en-US" sz="1200" kern="1200" dirty="0"/>
        </a:p>
        <a:p>
          <a:pPr marL="0" lvl="0" indent="0" algn="l" defTabSz="622300" rtl="0">
            <a:lnSpc>
              <a:spcPct val="90000"/>
            </a:lnSpc>
            <a:spcBef>
              <a:spcPct val="0"/>
            </a:spcBef>
            <a:spcAft>
              <a:spcPct val="35000"/>
            </a:spcAft>
            <a:buNone/>
          </a:pPr>
          <a:endParaRPr lang="en-US" sz="1200" kern="1200" dirty="0"/>
        </a:p>
      </dsp:txBody>
      <dsp:txXfrm>
        <a:off x="81617" y="2987863"/>
        <a:ext cx="6503599" cy="1508694"/>
      </dsp:txXfrm>
    </dsp:sp>
    <dsp:sp modelId="{1E9BC526-8DDC-48C6-A7D8-063B40D448E0}">
      <dsp:nvSpPr>
        <dsp:cNvPr id="0" name=""/>
        <dsp:cNvSpPr/>
      </dsp:nvSpPr>
      <dsp:spPr>
        <a:xfrm>
          <a:off x="0" y="4565084"/>
          <a:ext cx="6666833" cy="1268345"/>
        </a:xfrm>
        <a:prstGeom prst="round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rtlCol="0" anchor="ctr" anchorCtr="0">
          <a:noAutofit/>
        </a:bodyPr>
        <a:lstStyle/>
        <a:p>
          <a:pPr marL="0" lvl="0" indent="0" algn="l" defTabSz="622300" rtl="0">
            <a:lnSpc>
              <a:spcPct val="90000"/>
            </a:lnSpc>
            <a:spcBef>
              <a:spcPct val="0"/>
            </a:spcBef>
            <a:spcAft>
              <a:spcPct val="35000"/>
            </a:spcAft>
            <a:buNone/>
          </a:pPr>
          <a:r>
            <a:rPr lang="cy" sz="1400" kern="1200" dirty="0"/>
            <a:t>Mae angen gwasanaeth iechyd rhywiol </a:t>
          </a:r>
          <a:r>
            <a:rPr lang="cy" sz="1400" kern="1200" dirty="0">
              <a:latin typeface="Outfit"/>
            </a:rPr>
            <a:t>hyblyg</a:t>
          </a:r>
          <a:r>
            <a:rPr lang="cy" sz="1400" kern="1200" dirty="0"/>
            <a:t>, anghlinigol, hygyrch i annog ymgysylltu:</a:t>
          </a:r>
        </a:p>
        <a:p>
          <a:pPr marL="0" lvl="0" indent="0" algn="l" defTabSz="622300" rtl="0">
            <a:lnSpc>
              <a:spcPct val="90000"/>
            </a:lnSpc>
            <a:spcBef>
              <a:spcPct val="0"/>
            </a:spcBef>
            <a:spcAft>
              <a:spcPct val="35000"/>
            </a:spcAft>
            <a:buNone/>
          </a:pPr>
          <a:r>
            <a:rPr lang="cy" sz="1400" kern="1200" dirty="0"/>
            <a:t>Mae nyrsys iechyd rhywiol yn ymweld â phuteindai, hosteli, lletyau dros dro a byddant yn mynd i dai rhywrai os ydynt yn gweithio oddi yno</a:t>
          </a:r>
        </a:p>
        <a:p>
          <a:pPr marL="0" lvl="0" indent="0" algn="l" defTabSz="622300" rtl="0">
            <a:lnSpc>
              <a:spcPct val="90000"/>
            </a:lnSpc>
            <a:spcBef>
              <a:spcPct val="0"/>
            </a:spcBef>
            <a:spcAft>
              <a:spcPct val="35000"/>
            </a:spcAft>
            <a:buNone/>
          </a:pPr>
          <a:r>
            <a:rPr lang="cy" sz="1400" kern="1200" dirty="0"/>
            <a:t>Mae’r rhan fwyaf o apwyntiadau yng nghlinig Orchard St, yn hytrach na’r prif glinig </a:t>
          </a:r>
          <a:endParaRPr lang="en-US" sz="1400" kern="1200" dirty="0"/>
        </a:p>
      </dsp:txBody>
      <dsp:txXfrm>
        <a:off x="61915" y="4626999"/>
        <a:ext cx="6543003" cy="114451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0F1390-46A9-4A5D-BBA7-2AEFCCE08944}" type="datetimeFigureOut">
              <a:rPr lang="en-GB" smtClean="0"/>
              <a:t>26/02/2025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CED5DA-0A7C-437E-8FB3-CD7AFE44556B}" type="slidenum">
              <a:rPr lang="en-GB" smtClean="0"/>
              <a:t>‹#›</a:t>
            </a:fld>
            <a:endParaRPr lang="en-GB"/>
          </a:p>
        </p:txBody>
      </p:sp>
    </p:spTree>
    <p:extLst>
      <p:ext uri="{BB962C8B-B14F-4D97-AF65-F5344CB8AC3E}">
        <p14:creationId xmlns:p14="http://schemas.microsoft.com/office/powerpoint/2010/main" val="2754577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9CED5DA-0A7C-437E-8FB3-CD7AFE44556B}" type="slidenum">
              <a:rPr lang="en-GB" smtClean="0"/>
              <a:t>1</a:t>
            </a:fld>
            <a:endParaRPr lang="en-GB"/>
          </a:p>
        </p:txBody>
      </p:sp>
    </p:spTree>
    <p:extLst>
      <p:ext uri="{BB962C8B-B14F-4D97-AF65-F5344CB8AC3E}">
        <p14:creationId xmlns:p14="http://schemas.microsoft.com/office/powerpoint/2010/main" val="3592269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Slide Number Placeholder 3"/>
          <p:cNvSpPr>
            <a:spLocks noGrp="1"/>
          </p:cNvSpPr>
          <p:nvPr>
            <p:ph type="sldNum" sz="quarter" idx="10"/>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FA677DA4-F994-478E-ACDB-2C1EFD4FBC8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12811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6.png"/><Relationship Id="rId16" Type="http://schemas.openxmlformats.org/officeDocument/2006/relationships/image" Target="../media/image20.png"/><Relationship Id="rId20" Type="http://schemas.openxmlformats.org/officeDocument/2006/relationships/image" Target="../media/image24.png"/><Relationship Id="rId1" Type="http://schemas.openxmlformats.org/officeDocument/2006/relationships/slideMaster" Target="../slideMasters/slideMaster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19"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Tree>
    <p:extLst>
      <p:ext uri="{BB962C8B-B14F-4D97-AF65-F5344CB8AC3E}">
        <p14:creationId xmlns:p14="http://schemas.microsoft.com/office/powerpoint/2010/main" val="3825172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77389846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003E7-4AC2-B096-B4E5-34DA6376F19D}"/>
              </a:ext>
            </a:extLst>
          </p:cNvPr>
          <p:cNvSpPr>
            <a:spLocks noGrp="1"/>
          </p:cNvSpPr>
          <p:nvPr>
            <p:ph type="ctrTitle"/>
          </p:nvPr>
        </p:nvSpPr>
        <p:spPr>
          <a:xfrm>
            <a:off x="1524000" y="1122363"/>
            <a:ext cx="9144000" cy="2387600"/>
          </a:xfrm>
        </p:spPr>
        <p:txBody>
          <a:bodyPr rtlCol="0" anchor="b"/>
          <a:lstStyle>
            <a:lvl1pPr algn="ctr">
              <a:defRPr sz="6000"/>
            </a:lvl1pPr>
          </a:lstStyle>
          <a:p>
            <a:pPr rtl="0"/>
            <a:r>
              <a:rPr lang="cy"/>
              <a:t>Click to edit Master title style</a:t>
            </a:r>
            <a:endParaRPr lang="en-GB"/>
          </a:p>
        </p:txBody>
      </p:sp>
      <p:sp>
        <p:nvSpPr>
          <p:cNvPr id="3" name="Subtitle 2">
            <a:extLst>
              <a:ext uri="{FF2B5EF4-FFF2-40B4-BE49-F238E27FC236}">
                <a16:creationId xmlns:a16="http://schemas.microsoft.com/office/drawing/2014/main" id="{1D293806-1A7E-D9E5-DECE-6E3085DB3109}"/>
              </a:ext>
            </a:extLst>
          </p:cNvPr>
          <p:cNvSpPr>
            <a:spLocks noGrp="1"/>
          </p:cNvSpPr>
          <p:nvPr>
            <p:ph type="subTitle" idx="1"/>
          </p:nvPr>
        </p:nvSpPr>
        <p:spPr>
          <a:xfrm>
            <a:off x="1524000" y="3602038"/>
            <a:ext cx="9144000" cy="1655762"/>
          </a:xfrm>
        </p:spPr>
        <p:txBody>
          <a:bodyPr rtlCol="0"/>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cy"/>
              <a:t>Click to edit Master subtitle style</a:t>
            </a:r>
            <a:endParaRPr lang="en-GB"/>
          </a:p>
        </p:txBody>
      </p:sp>
      <p:sp>
        <p:nvSpPr>
          <p:cNvPr id="4" name="Date Placeholder 3">
            <a:extLst>
              <a:ext uri="{FF2B5EF4-FFF2-40B4-BE49-F238E27FC236}">
                <a16:creationId xmlns:a16="http://schemas.microsoft.com/office/drawing/2014/main" id="{FC83722D-31B6-01C2-9481-66B254EEF68D}"/>
              </a:ext>
            </a:extLst>
          </p:cNvPr>
          <p:cNvSpPr>
            <a:spLocks noGrp="1"/>
          </p:cNvSpPr>
          <p:nvPr>
            <p:ph type="dt" sz="half" idx="10"/>
          </p:nvPr>
        </p:nvSpPr>
        <p:spPr/>
        <p:txBody>
          <a:bodyPr rtlCol="0"/>
          <a:lstStyle/>
          <a:p>
            <a:pPr rtl="0"/>
            <a:fld id="{407CC285-AD42-4D76-B6DB-6426029E7B5F}" type="datetimeFigureOut">
              <a:rPr lang="en-GB" smtClean="0"/>
              <a:t>26/02/2025</a:t>
            </a:fld>
            <a:endParaRPr lang="en-GB"/>
          </a:p>
        </p:txBody>
      </p:sp>
      <p:sp>
        <p:nvSpPr>
          <p:cNvPr id="5" name="Footer Placeholder 4">
            <a:extLst>
              <a:ext uri="{FF2B5EF4-FFF2-40B4-BE49-F238E27FC236}">
                <a16:creationId xmlns:a16="http://schemas.microsoft.com/office/drawing/2014/main" id="{C65C7AD2-C5B8-1C96-8CB7-F1F1365102E9}"/>
              </a:ext>
            </a:extLst>
          </p:cNvPr>
          <p:cNvSpPr>
            <a:spLocks noGrp="1"/>
          </p:cNvSpPr>
          <p:nvPr>
            <p:ph type="ftr" sz="quarter" idx="11"/>
          </p:nvPr>
        </p:nvSpPr>
        <p:spPr/>
        <p:txBody>
          <a:bodyPr rtlCol="0"/>
          <a:lstStyle/>
          <a:p>
            <a:pPr rtl="0"/>
            <a:endParaRPr lang="en-GB"/>
          </a:p>
        </p:txBody>
      </p:sp>
      <p:sp>
        <p:nvSpPr>
          <p:cNvPr id="6" name="Slide Number Placeholder 5">
            <a:extLst>
              <a:ext uri="{FF2B5EF4-FFF2-40B4-BE49-F238E27FC236}">
                <a16:creationId xmlns:a16="http://schemas.microsoft.com/office/drawing/2014/main" id="{2F4C3EA8-1573-FC9C-431D-32AFDC118EDF}"/>
              </a:ext>
            </a:extLst>
          </p:cNvPr>
          <p:cNvSpPr>
            <a:spLocks noGrp="1"/>
          </p:cNvSpPr>
          <p:nvPr>
            <p:ph type="sldNum" sz="quarter" idx="12"/>
          </p:nvPr>
        </p:nvSpPr>
        <p:spPr/>
        <p:txBody>
          <a:bodyPr rtlCol="0"/>
          <a:lstStyle/>
          <a:p>
            <a:pPr rtl="0"/>
            <a:fld id="{4B0FE889-C778-4F78-9035-53E20EEE1786}" type="slidenum">
              <a:rPr lang="en-GB" smtClean="0"/>
              <a:t>‹#›</a:t>
            </a:fld>
            <a:endParaRPr lang="en-GB"/>
          </a:p>
        </p:txBody>
      </p:sp>
    </p:spTree>
    <p:extLst>
      <p:ext uri="{BB962C8B-B14F-4D97-AF65-F5344CB8AC3E}">
        <p14:creationId xmlns:p14="http://schemas.microsoft.com/office/powerpoint/2010/main" val="202999913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2E999-5756-9356-5909-35771ADD82F4}"/>
              </a:ext>
            </a:extLst>
          </p:cNvPr>
          <p:cNvSpPr>
            <a:spLocks noGrp="1"/>
          </p:cNvSpPr>
          <p:nvPr>
            <p:ph type="title"/>
          </p:nvPr>
        </p:nvSpPr>
        <p:spPr/>
        <p:txBody>
          <a:bodyPr rtlCol="0"/>
          <a:lstStyle/>
          <a:p>
            <a:pPr rtl="0"/>
            <a:r>
              <a:rPr lang="cy"/>
              <a:t>Click to edit Master title style</a:t>
            </a:r>
            <a:endParaRPr lang="en-GB"/>
          </a:p>
        </p:txBody>
      </p:sp>
      <p:sp>
        <p:nvSpPr>
          <p:cNvPr id="3" name="Content Placeholder 2">
            <a:extLst>
              <a:ext uri="{FF2B5EF4-FFF2-40B4-BE49-F238E27FC236}">
                <a16:creationId xmlns:a16="http://schemas.microsoft.com/office/drawing/2014/main" id="{249467CC-01A3-B6A7-3416-37D81E1C6AAF}"/>
              </a:ext>
            </a:extLst>
          </p:cNvPr>
          <p:cNvSpPr>
            <a:spLocks noGrp="1"/>
          </p:cNvSpPr>
          <p:nvPr>
            <p:ph idx="1"/>
          </p:nvPr>
        </p:nvSpPr>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a:extLst>
              <a:ext uri="{FF2B5EF4-FFF2-40B4-BE49-F238E27FC236}">
                <a16:creationId xmlns:a16="http://schemas.microsoft.com/office/drawing/2014/main" id="{EBE2E4E5-16F1-2C7E-6D3C-10D4AD97E138}"/>
              </a:ext>
            </a:extLst>
          </p:cNvPr>
          <p:cNvSpPr>
            <a:spLocks noGrp="1"/>
          </p:cNvSpPr>
          <p:nvPr>
            <p:ph type="dt" sz="half" idx="10"/>
          </p:nvPr>
        </p:nvSpPr>
        <p:spPr/>
        <p:txBody>
          <a:bodyPr rtlCol="0"/>
          <a:lstStyle/>
          <a:p>
            <a:pPr rtl="0"/>
            <a:fld id="{407CC285-AD42-4D76-B6DB-6426029E7B5F}" type="datetimeFigureOut">
              <a:rPr lang="en-GB" smtClean="0"/>
              <a:t>26/02/2025</a:t>
            </a:fld>
            <a:endParaRPr lang="en-GB"/>
          </a:p>
        </p:txBody>
      </p:sp>
      <p:sp>
        <p:nvSpPr>
          <p:cNvPr id="5" name="Footer Placeholder 4">
            <a:extLst>
              <a:ext uri="{FF2B5EF4-FFF2-40B4-BE49-F238E27FC236}">
                <a16:creationId xmlns:a16="http://schemas.microsoft.com/office/drawing/2014/main" id="{122C5F53-AE7C-38DB-9719-05C6E61070B1}"/>
              </a:ext>
            </a:extLst>
          </p:cNvPr>
          <p:cNvSpPr>
            <a:spLocks noGrp="1"/>
          </p:cNvSpPr>
          <p:nvPr>
            <p:ph type="ftr" sz="quarter" idx="11"/>
          </p:nvPr>
        </p:nvSpPr>
        <p:spPr/>
        <p:txBody>
          <a:bodyPr rtlCol="0"/>
          <a:lstStyle/>
          <a:p>
            <a:pPr rtl="0"/>
            <a:endParaRPr lang="en-GB"/>
          </a:p>
        </p:txBody>
      </p:sp>
      <p:sp>
        <p:nvSpPr>
          <p:cNvPr id="6" name="Slide Number Placeholder 5">
            <a:extLst>
              <a:ext uri="{FF2B5EF4-FFF2-40B4-BE49-F238E27FC236}">
                <a16:creationId xmlns:a16="http://schemas.microsoft.com/office/drawing/2014/main" id="{CCBD34A1-EFA0-645E-B440-6742E410A9F7}"/>
              </a:ext>
            </a:extLst>
          </p:cNvPr>
          <p:cNvSpPr>
            <a:spLocks noGrp="1"/>
          </p:cNvSpPr>
          <p:nvPr>
            <p:ph type="sldNum" sz="quarter" idx="12"/>
          </p:nvPr>
        </p:nvSpPr>
        <p:spPr/>
        <p:txBody>
          <a:bodyPr rtlCol="0"/>
          <a:lstStyle/>
          <a:p>
            <a:pPr rtl="0"/>
            <a:fld id="{4B0FE889-C778-4F78-9035-53E20EEE1786}" type="slidenum">
              <a:rPr lang="en-GB" smtClean="0"/>
              <a:t>‹#›</a:t>
            </a:fld>
            <a:endParaRPr lang="en-GB"/>
          </a:p>
        </p:txBody>
      </p:sp>
    </p:spTree>
    <p:extLst>
      <p:ext uri="{BB962C8B-B14F-4D97-AF65-F5344CB8AC3E}">
        <p14:creationId xmlns:p14="http://schemas.microsoft.com/office/powerpoint/2010/main" val="136725669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05037-E3FB-C7F0-E222-660FA77A04CD}"/>
              </a:ext>
            </a:extLst>
          </p:cNvPr>
          <p:cNvSpPr>
            <a:spLocks noGrp="1"/>
          </p:cNvSpPr>
          <p:nvPr>
            <p:ph type="title"/>
          </p:nvPr>
        </p:nvSpPr>
        <p:spPr>
          <a:xfrm>
            <a:off x="831850" y="1709738"/>
            <a:ext cx="10515600" cy="2852737"/>
          </a:xfrm>
        </p:spPr>
        <p:txBody>
          <a:bodyPr rtlCol="0" anchor="b"/>
          <a:lstStyle>
            <a:lvl1pPr>
              <a:defRPr sz="6000"/>
            </a:lvl1pPr>
          </a:lstStyle>
          <a:p>
            <a:pPr rtl="0"/>
            <a:r>
              <a:rPr lang="cy"/>
              <a:t>Click to edit Master title style</a:t>
            </a:r>
            <a:endParaRPr lang="en-GB"/>
          </a:p>
        </p:txBody>
      </p:sp>
      <p:sp>
        <p:nvSpPr>
          <p:cNvPr id="3" name="Text Placeholder 2">
            <a:extLst>
              <a:ext uri="{FF2B5EF4-FFF2-40B4-BE49-F238E27FC236}">
                <a16:creationId xmlns:a16="http://schemas.microsoft.com/office/drawing/2014/main" id="{E5CB833E-7560-520E-43EB-39C174C433B7}"/>
              </a:ext>
            </a:extLst>
          </p:cNvPr>
          <p:cNvSpPr>
            <a:spLocks noGrp="1"/>
          </p:cNvSpPr>
          <p:nvPr>
            <p:ph type="body" idx="1"/>
          </p:nvPr>
        </p:nvSpPr>
        <p:spPr>
          <a:xfrm>
            <a:off x="831850" y="4589463"/>
            <a:ext cx="10515600" cy="1500187"/>
          </a:xfrm>
        </p:spPr>
        <p:txBody>
          <a:bodyPr rtlCol="0"/>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cy"/>
              <a:t>Click to edit Master text styles</a:t>
            </a:r>
          </a:p>
        </p:txBody>
      </p:sp>
      <p:sp>
        <p:nvSpPr>
          <p:cNvPr id="4" name="Date Placeholder 3">
            <a:extLst>
              <a:ext uri="{FF2B5EF4-FFF2-40B4-BE49-F238E27FC236}">
                <a16:creationId xmlns:a16="http://schemas.microsoft.com/office/drawing/2014/main" id="{3CE7C7F9-D89A-8869-BD89-A79C98E62FA8}"/>
              </a:ext>
            </a:extLst>
          </p:cNvPr>
          <p:cNvSpPr>
            <a:spLocks noGrp="1"/>
          </p:cNvSpPr>
          <p:nvPr>
            <p:ph type="dt" sz="half" idx="10"/>
          </p:nvPr>
        </p:nvSpPr>
        <p:spPr/>
        <p:txBody>
          <a:bodyPr rtlCol="0"/>
          <a:lstStyle/>
          <a:p>
            <a:pPr rtl="0"/>
            <a:fld id="{407CC285-AD42-4D76-B6DB-6426029E7B5F}" type="datetimeFigureOut">
              <a:rPr lang="en-GB" smtClean="0"/>
              <a:t>26/02/2025</a:t>
            </a:fld>
            <a:endParaRPr lang="en-GB"/>
          </a:p>
        </p:txBody>
      </p:sp>
      <p:sp>
        <p:nvSpPr>
          <p:cNvPr id="5" name="Footer Placeholder 4">
            <a:extLst>
              <a:ext uri="{FF2B5EF4-FFF2-40B4-BE49-F238E27FC236}">
                <a16:creationId xmlns:a16="http://schemas.microsoft.com/office/drawing/2014/main" id="{FCEF8258-01B4-29C0-3BBF-DEF7C4D79B73}"/>
              </a:ext>
            </a:extLst>
          </p:cNvPr>
          <p:cNvSpPr>
            <a:spLocks noGrp="1"/>
          </p:cNvSpPr>
          <p:nvPr>
            <p:ph type="ftr" sz="quarter" idx="11"/>
          </p:nvPr>
        </p:nvSpPr>
        <p:spPr/>
        <p:txBody>
          <a:bodyPr rtlCol="0"/>
          <a:lstStyle/>
          <a:p>
            <a:pPr rtl="0"/>
            <a:endParaRPr lang="en-GB"/>
          </a:p>
        </p:txBody>
      </p:sp>
      <p:sp>
        <p:nvSpPr>
          <p:cNvPr id="6" name="Slide Number Placeholder 5">
            <a:extLst>
              <a:ext uri="{FF2B5EF4-FFF2-40B4-BE49-F238E27FC236}">
                <a16:creationId xmlns:a16="http://schemas.microsoft.com/office/drawing/2014/main" id="{774E4C37-BA78-EAD2-EE34-82151FCE669C}"/>
              </a:ext>
            </a:extLst>
          </p:cNvPr>
          <p:cNvSpPr>
            <a:spLocks noGrp="1"/>
          </p:cNvSpPr>
          <p:nvPr>
            <p:ph type="sldNum" sz="quarter" idx="12"/>
          </p:nvPr>
        </p:nvSpPr>
        <p:spPr/>
        <p:txBody>
          <a:bodyPr rtlCol="0"/>
          <a:lstStyle/>
          <a:p>
            <a:pPr rtl="0"/>
            <a:fld id="{4B0FE889-C778-4F78-9035-53E20EEE1786}" type="slidenum">
              <a:rPr lang="en-GB" smtClean="0"/>
              <a:t>‹#›</a:t>
            </a:fld>
            <a:endParaRPr lang="en-GB"/>
          </a:p>
        </p:txBody>
      </p:sp>
    </p:spTree>
    <p:extLst>
      <p:ext uri="{BB962C8B-B14F-4D97-AF65-F5344CB8AC3E}">
        <p14:creationId xmlns:p14="http://schemas.microsoft.com/office/powerpoint/2010/main" val="341051006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3DDED-9FDF-AC4C-C2CC-774CF614F9EE}"/>
              </a:ext>
            </a:extLst>
          </p:cNvPr>
          <p:cNvSpPr>
            <a:spLocks noGrp="1"/>
          </p:cNvSpPr>
          <p:nvPr>
            <p:ph type="title"/>
          </p:nvPr>
        </p:nvSpPr>
        <p:spPr/>
        <p:txBody>
          <a:bodyPr rtlCol="0"/>
          <a:lstStyle/>
          <a:p>
            <a:pPr rtl="0"/>
            <a:r>
              <a:rPr lang="cy"/>
              <a:t>Click to edit Master title style</a:t>
            </a:r>
            <a:endParaRPr lang="en-GB"/>
          </a:p>
        </p:txBody>
      </p:sp>
      <p:sp>
        <p:nvSpPr>
          <p:cNvPr id="3" name="Content Placeholder 2">
            <a:extLst>
              <a:ext uri="{FF2B5EF4-FFF2-40B4-BE49-F238E27FC236}">
                <a16:creationId xmlns:a16="http://schemas.microsoft.com/office/drawing/2014/main" id="{6AA652C7-DBD9-6645-88E0-0EC60DC3F1E0}"/>
              </a:ext>
            </a:extLst>
          </p:cNvPr>
          <p:cNvSpPr>
            <a:spLocks noGrp="1"/>
          </p:cNvSpPr>
          <p:nvPr>
            <p:ph sz="half" idx="1"/>
          </p:nvPr>
        </p:nvSpPr>
        <p:spPr>
          <a:xfrm>
            <a:off x="838200" y="1825625"/>
            <a:ext cx="5181600" cy="435133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Content Placeholder 3">
            <a:extLst>
              <a:ext uri="{FF2B5EF4-FFF2-40B4-BE49-F238E27FC236}">
                <a16:creationId xmlns:a16="http://schemas.microsoft.com/office/drawing/2014/main" id="{608C1F19-9A86-AA0C-6CD3-56B1608F16BC}"/>
              </a:ext>
            </a:extLst>
          </p:cNvPr>
          <p:cNvSpPr>
            <a:spLocks noGrp="1"/>
          </p:cNvSpPr>
          <p:nvPr>
            <p:ph sz="half" idx="2"/>
          </p:nvPr>
        </p:nvSpPr>
        <p:spPr>
          <a:xfrm>
            <a:off x="6172200" y="1825625"/>
            <a:ext cx="5181600" cy="435133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5" name="Date Placeholder 4">
            <a:extLst>
              <a:ext uri="{FF2B5EF4-FFF2-40B4-BE49-F238E27FC236}">
                <a16:creationId xmlns:a16="http://schemas.microsoft.com/office/drawing/2014/main" id="{129E9DE0-AEE3-23A3-4021-D2575D6BDF32}"/>
              </a:ext>
            </a:extLst>
          </p:cNvPr>
          <p:cNvSpPr>
            <a:spLocks noGrp="1"/>
          </p:cNvSpPr>
          <p:nvPr>
            <p:ph type="dt" sz="half" idx="10"/>
          </p:nvPr>
        </p:nvSpPr>
        <p:spPr/>
        <p:txBody>
          <a:bodyPr rtlCol="0"/>
          <a:lstStyle/>
          <a:p>
            <a:pPr rtl="0"/>
            <a:fld id="{407CC285-AD42-4D76-B6DB-6426029E7B5F}" type="datetimeFigureOut">
              <a:rPr lang="en-GB" smtClean="0"/>
              <a:t>26/02/2025</a:t>
            </a:fld>
            <a:endParaRPr lang="en-GB"/>
          </a:p>
        </p:txBody>
      </p:sp>
      <p:sp>
        <p:nvSpPr>
          <p:cNvPr id="6" name="Footer Placeholder 5">
            <a:extLst>
              <a:ext uri="{FF2B5EF4-FFF2-40B4-BE49-F238E27FC236}">
                <a16:creationId xmlns:a16="http://schemas.microsoft.com/office/drawing/2014/main" id="{5D10B515-6725-B38F-14DE-C22C8AB1FB6A}"/>
              </a:ext>
            </a:extLst>
          </p:cNvPr>
          <p:cNvSpPr>
            <a:spLocks noGrp="1"/>
          </p:cNvSpPr>
          <p:nvPr>
            <p:ph type="ftr" sz="quarter" idx="11"/>
          </p:nvPr>
        </p:nvSpPr>
        <p:spPr/>
        <p:txBody>
          <a:bodyPr rtlCol="0"/>
          <a:lstStyle/>
          <a:p>
            <a:pPr rtl="0"/>
            <a:endParaRPr lang="en-GB"/>
          </a:p>
        </p:txBody>
      </p:sp>
      <p:sp>
        <p:nvSpPr>
          <p:cNvPr id="7" name="Slide Number Placeholder 6">
            <a:extLst>
              <a:ext uri="{FF2B5EF4-FFF2-40B4-BE49-F238E27FC236}">
                <a16:creationId xmlns:a16="http://schemas.microsoft.com/office/drawing/2014/main" id="{45A3E5EF-EEBC-EF20-28CD-89CBCAE37F6A}"/>
              </a:ext>
            </a:extLst>
          </p:cNvPr>
          <p:cNvSpPr>
            <a:spLocks noGrp="1"/>
          </p:cNvSpPr>
          <p:nvPr>
            <p:ph type="sldNum" sz="quarter" idx="12"/>
          </p:nvPr>
        </p:nvSpPr>
        <p:spPr/>
        <p:txBody>
          <a:bodyPr rtlCol="0"/>
          <a:lstStyle/>
          <a:p>
            <a:pPr rtl="0"/>
            <a:fld id="{4B0FE889-C778-4F78-9035-53E20EEE1786}" type="slidenum">
              <a:rPr lang="en-GB" smtClean="0"/>
              <a:t>‹#›</a:t>
            </a:fld>
            <a:endParaRPr lang="en-GB"/>
          </a:p>
        </p:txBody>
      </p:sp>
    </p:spTree>
    <p:extLst>
      <p:ext uri="{BB962C8B-B14F-4D97-AF65-F5344CB8AC3E}">
        <p14:creationId xmlns:p14="http://schemas.microsoft.com/office/powerpoint/2010/main" val="149992978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9231D-BA7A-A8DE-E0E7-56846D50A55B}"/>
              </a:ext>
            </a:extLst>
          </p:cNvPr>
          <p:cNvSpPr>
            <a:spLocks noGrp="1"/>
          </p:cNvSpPr>
          <p:nvPr>
            <p:ph type="title"/>
          </p:nvPr>
        </p:nvSpPr>
        <p:spPr>
          <a:xfrm>
            <a:off x="839788" y="365125"/>
            <a:ext cx="10515600" cy="1325563"/>
          </a:xfrm>
        </p:spPr>
        <p:txBody>
          <a:bodyPr rtlCol="0"/>
          <a:lstStyle/>
          <a:p>
            <a:pPr rtl="0"/>
            <a:r>
              <a:rPr lang="cy"/>
              <a:t>Click to edit Master title style</a:t>
            </a:r>
            <a:endParaRPr lang="en-GB"/>
          </a:p>
        </p:txBody>
      </p:sp>
      <p:sp>
        <p:nvSpPr>
          <p:cNvPr id="3" name="Text Placeholder 2">
            <a:extLst>
              <a:ext uri="{FF2B5EF4-FFF2-40B4-BE49-F238E27FC236}">
                <a16:creationId xmlns:a16="http://schemas.microsoft.com/office/drawing/2014/main" id="{1A34C796-60E3-EBDE-2228-1841C12F76DD}"/>
              </a:ext>
            </a:extLst>
          </p:cNvPr>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cy"/>
              <a:t>Click to edit Master text styles</a:t>
            </a:r>
          </a:p>
        </p:txBody>
      </p:sp>
      <p:sp>
        <p:nvSpPr>
          <p:cNvPr id="4" name="Content Placeholder 3">
            <a:extLst>
              <a:ext uri="{FF2B5EF4-FFF2-40B4-BE49-F238E27FC236}">
                <a16:creationId xmlns:a16="http://schemas.microsoft.com/office/drawing/2014/main" id="{CA825C2B-1A87-1855-BAF2-8A7044C0B789}"/>
              </a:ext>
            </a:extLst>
          </p:cNvPr>
          <p:cNvSpPr>
            <a:spLocks noGrp="1"/>
          </p:cNvSpPr>
          <p:nvPr>
            <p:ph sz="half" idx="2"/>
          </p:nvPr>
        </p:nvSpPr>
        <p:spPr>
          <a:xfrm>
            <a:off x="839788" y="2505075"/>
            <a:ext cx="5157787" cy="368458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5" name="Text Placeholder 4">
            <a:extLst>
              <a:ext uri="{FF2B5EF4-FFF2-40B4-BE49-F238E27FC236}">
                <a16:creationId xmlns:a16="http://schemas.microsoft.com/office/drawing/2014/main" id="{B5B59D98-5E6C-61D2-A507-64671D17EA39}"/>
              </a:ext>
            </a:extLst>
          </p:cNvPr>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cy"/>
              <a:t>Click to edit Master text styles</a:t>
            </a:r>
          </a:p>
        </p:txBody>
      </p:sp>
      <p:sp>
        <p:nvSpPr>
          <p:cNvPr id="6" name="Content Placeholder 5">
            <a:extLst>
              <a:ext uri="{FF2B5EF4-FFF2-40B4-BE49-F238E27FC236}">
                <a16:creationId xmlns:a16="http://schemas.microsoft.com/office/drawing/2014/main" id="{72F3AEB6-9603-9618-F36F-5C7F80CD646A}"/>
              </a:ext>
            </a:extLst>
          </p:cNvPr>
          <p:cNvSpPr>
            <a:spLocks noGrp="1"/>
          </p:cNvSpPr>
          <p:nvPr>
            <p:ph sz="quarter" idx="4"/>
          </p:nvPr>
        </p:nvSpPr>
        <p:spPr>
          <a:xfrm>
            <a:off x="6172200" y="2505075"/>
            <a:ext cx="5183188" cy="368458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7" name="Date Placeholder 6">
            <a:extLst>
              <a:ext uri="{FF2B5EF4-FFF2-40B4-BE49-F238E27FC236}">
                <a16:creationId xmlns:a16="http://schemas.microsoft.com/office/drawing/2014/main" id="{4C08A980-066B-5E92-448A-CBFB1BA38B3A}"/>
              </a:ext>
            </a:extLst>
          </p:cNvPr>
          <p:cNvSpPr>
            <a:spLocks noGrp="1"/>
          </p:cNvSpPr>
          <p:nvPr>
            <p:ph type="dt" sz="half" idx="10"/>
          </p:nvPr>
        </p:nvSpPr>
        <p:spPr/>
        <p:txBody>
          <a:bodyPr rtlCol="0"/>
          <a:lstStyle/>
          <a:p>
            <a:pPr rtl="0"/>
            <a:fld id="{407CC285-AD42-4D76-B6DB-6426029E7B5F}" type="datetimeFigureOut">
              <a:rPr lang="en-GB" smtClean="0"/>
              <a:t>26/02/2025</a:t>
            </a:fld>
            <a:endParaRPr lang="en-GB"/>
          </a:p>
        </p:txBody>
      </p:sp>
      <p:sp>
        <p:nvSpPr>
          <p:cNvPr id="8" name="Footer Placeholder 7">
            <a:extLst>
              <a:ext uri="{FF2B5EF4-FFF2-40B4-BE49-F238E27FC236}">
                <a16:creationId xmlns:a16="http://schemas.microsoft.com/office/drawing/2014/main" id="{87406A96-7F5E-F545-3616-5DC322322996}"/>
              </a:ext>
            </a:extLst>
          </p:cNvPr>
          <p:cNvSpPr>
            <a:spLocks noGrp="1"/>
          </p:cNvSpPr>
          <p:nvPr>
            <p:ph type="ftr" sz="quarter" idx="11"/>
          </p:nvPr>
        </p:nvSpPr>
        <p:spPr/>
        <p:txBody>
          <a:bodyPr rtlCol="0"/>
          <a:lstStyle/>
          <a:p>
            <a:pPr rtl="0"/>
            <a:endParaRPr lang="en-GB"/>
          </a:p>
        </p:txBody>
      </p:sp>
      <p:sp>
        <p:nvSpPr>
          <p:cNvPr id="9" name="Slide Number Placeholder 8">
            <a:extLst>
              <a:ext uri="{FF2B5EF4-FFF2-40B4-BE49-F238E27FC236}">
                <a16:creationId xmlns:a16="http://schemas.microsoft.com/office/drawing/2014/main" id="{28CF51FA-09EF-1B90-FEAA-34BE89A746D5}"/>
              </a:ext>
            </a:extLst>
          </p:cNvPr>
          <p:cNvSpPr>
            <a:spLocks noGrp="1"/>
          </p:cNvSpPr>
          <p:nvPr>
            <p:ph type="sldNum" sz="quarter" idx="12"/>
          </p:nvPr>
        </p:nvSpPr>
        <p:spPr/>
        <p:txBody>
          <a:bodyPr rtlCol="0"/>
          <a:lstStyle/>
          <a:p>
            <a:pPr rtl="0"/>
            <a:fld id="{4B0FE889-C778-4F78-9035-53E20EEE1786}" type="slidenum">
              <a:rPr lang="en-GB" smtClean="0"/>
              <a:t>‹#›</a:t>
            </a:fld>
            <a:endParaRPr lang="en-GB"/>
          </a:p>
        </p:txBody>
      </p:sp>
    </p:spTree>
    <p:extLst>
      <p:ext uri="{BB962C8B-B14F-4D97-AF65-F5344CB8AC3E}">
        <p14:creationId xmlns:p14="http://schemas.microsoft.com/office/powerpoint/2010/main" val="37073478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020AF-B6E7-899F-275F-996E65583BCB}"/>
              </a:ext>
            </a:extLst>
          </p:cNvPr>
          <p:cNvSpPr>
            <a:spLocks noGrp="1"/>
          </p:cNvSpPr>
          <p:nvPr>
            <p:ph type="title"/>
          </p:nvPr>
        </p:nvSpPr>
        <p:spPr/>
        <p:txBody>
          <a:bodyPr rtlCol="0"/>
          <a:lstStyle/>
          <a:p>
            <a:pPr rtl="0"/>
            <a:r>
              <a:rPr lang="cy"/>
              <a:t>Click to edit Master title style</a:t>
            </a:r>
            <a:endParaRPr lang="en-GB"/>
          </a:p>
        </p:txBody>
      </p:sp>
      <p:sp>
        <p:nvSpPr>
          <p:cNvPr id="3" name="Date Placeholder 2">
            <a:extLst>
              <a:ext uri="{FF2B5EF4-FFF2-40B4-BE49-F238E27FC236}">
                <a16:creationId xmlns:a16="http://schemas.microsoft.com/office/drawing/2014/main" id="{2FFA17A9-92F6-DD5E-EB5F-A593D712D353}"/>
              </a:ext>
            </a:extLst>
          </p:cNvPr>
          <p:cNvSpPr>
            <a:spLocks noGrp="1"/>
          </p:cNvSpPr>
          <p:nvPr>
            <p:ph type="dt" sz="half" idx="10"/>
          </p:nvPr>
        </p:nvSpPr>
        <p:spPr/>
        <p:txBody>
          <a:bodyPr rtlCol="0"/>
          <a:lstStyle/>
          <a:p>
            <a:pPr rtl="0"/>
            <a:fld id="{407CC285-AD42-4D76-B6DB-6426029E7B5F}" type="datetimeFigureOut">
              <a:rPr lang="en-GB" smtClean="0"/>
              <a:t>26/02/2025</a:t>
            </a:fld>
            <a:endParaRPr lang="en-GB"/>
          </a:p>
        </p:txBody>
      </p:sp>
      <p:sp>
        <p:nvSpPr>
          <p:cNvPr id="4" name="Footer Placeholder 3">
            <a:extLst>
              <a:ext uri="{FF2B5EF4-FFF2-40B4-BE49-F238E27FC236}">
                <a16:creationId xmlns:a16="http://schemas.microsoft.com/office/drawing/2014/main" id="{46451F7F-459C-B3C1-0CF3-FD30C586B160}"/>
              </a:ext>
            </a:extLst>
          </p:cNvPr>
          <p:cNvSpPr>
            <a:spLocks noGrp="1"/>
          </p:cNvSpPr>
          <p:nvPr>
            <p:ph type="ftr" sz="quarter" idx="11"/>
          </p:nvPr>
        </p:nvSpPr>
        <p:spPr/>
        <p:txBody>
          <a:bodyPr rtlCol="0"/>
          <a:lstStyle/>
          <a:p>
            <a:pPr rtl="0"/>
            <a:endParaRPr lang="en-GB"/>
          </a:p>
        </p:txBody>
      </p:sp>
      <p:sp>
        <p:nvSpPr>
          <p:cNvPr id="5" name="Slide Number Placeholder 4">
            <a:extLst>
              <a:ext uri="{FF2B5EF4-FFF2-40B4-BE49-F238E27FC236}">
                <a16:creationId xmlns:a16="http://schemas.microsoft.com/office/drawing/2014/main" id="{9AB0CE92-A292-8083-2157-F0DB78C0012B}"/>
              </a:ext>
            </a:extLst>
          </p:cNvPr>
          <p:cNvSpPr>
            <a:spLocks noGrp="1"/>
          </p:cNvSpPr>
          <p:nvPr>
            <p:ph type="sldNum" sz="quarter" idx="12"/>
          </p:nvPr>
        </p:nvSpPr>
        <p:spPr/>
        <p:txBody>
          <a:bodyPr rtlCol="0"/>
          <a:lstStyle/>
          <a:p>
            <a:pPr rtl="0"/>
            <a:fld id="{4B0FE889-C778-4F78-9035-53E20EEE1786}" type="slidenum">
              <a:rPr lang="en-GB" smtClean="0"/>
              <a:t>‹#›</a:t>
            </a:fld>
            <a:endParaRPr lang="en-GB"/>
          </a:p>
        </p:txBody>
      </p:sp>
    </p:spTree>
    <p:extLst>
      <p:ext uri="{BB962C8B-B14F-4D97-AF65-F5344CB8AC3E}">
        <p14:creationId xmlns:p14="http://schemas.microsoft.com/office/powerpoint/2010/main" val="108719006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B54BA6-C9C8-A5DB-1C4D-D629D622A1A8}"/>
              </a:ext>
            </a:extLst>
          </p:cNvPr>
          <p:cNvSpPr>
            <a:spLocks noGrp="1"/>
          </p:cNvSpPr>
          <p:nvPr>
            <p:ph type="dt" sz="half" idx="10"/>
          </p:nvPr>
        </p:nvSpPr>
        <p:spPr/>
        <p:txBody>
          <a:bodyPr rtlCol="0"/>
          <a:lstStyle/>
          <a:p>
            <a:pPr rtl="0"/>
            <a:fld id="{407CC285-AD42-4D76-B6DB-6426029E7B5F}" type="datetimeFigureOut">
              <a:rPr lang="en-GB" smtClean="0"/>
              <a:t>26/02/2025</a:t>
            </a:fld>
            <a:endParaRPr lang="en-GB"/>
          </a:p>
        </p:txBody>
      </p:sp>
      <p:sp>
        <p:nvSpPr>
          <p:cNvPr id="3" name="Footer Placeholder 2">
            <a:extLst>
              <a:ext uri="{FF2B5EF4-FFF2-40B4-BE49-F238E27FC236}">
                <a16:creationId xmlns:a16="http://schemas.microsoft.com/office/drawing/2014/main" id="{D8C979E4-9079-1D9B-9841-73228B86970E}"/>
              </a:ext>
            </a:extLst>
          </p:cNvPr>
          <p:cNvSpPr>
            <a:spLocks noGrp="1"/>
          </p:cNvSpPr>
          <p:nvPr>
            <p:ph type="ftr" sz="quarter" idx="11"/>
          </p:nvPr>
        </p:nvSpPr>
        <p:spPr/>
        <p:txBody>
          <a:bodyPr rtlCol="0"/>
          <a:lstStyle/>
          <a:p>
            <a:pPr rtl="0"/>
            <a:endParaRPr lang="en-GB"/>
          </a:p>
        </p:txBody>
      </p:sp>
      <p:sp>
        <p:nvSpPr>
          <p:cNvPr id="4" name="Slide Number Placeholder 3">
            <a:extLst>
              <a:ext uri="{FF2B5EF4-FFF2-40B4-BE49-F238E27FC236}">
                <a16:creationId xmlns:a16="http://schemas.microsoft.com/office/drawing/2014/main" id="{C1BAB395-3137-8A7E-3DB1-9B45C1D85CDE}"/>
              </a:ext>
            </a:extLst>
          </p:cNvPr>
          <p:cNvSpPr>
            <a:spLocks noGrp="1"/>
          </p:cNvSpPr>
          <p:nvPr>
            <p:ph type="sldNum" sz="quarter" idx="12"/>
          </p:nvPr>
        </p:nvSpPr>
        <p:spPr/>
        <p:txBody>
          <a:bodyPr rtlCol="0"/>
          <a:lstStyle/>
          <a:p>
            <a:pPr rtl="0"/>
            <a:fld id="{4B0FE889-C778-4F78-9035-53E20EEE1786}" type="slidenum">
              <a:rPr lang="en-GB" smtClean="0"/>
              <a:t>‹#›</a:t>
            </a:fld>
            <a:endParaRPr lang="en-GB"/>
          </a:p>
        </p:txBody>
      </p:sp>
    </p:spTree>
    <p:extLst>
      <p:ext uri="{BB962C8B-B14F-4D97-AF65-F5344CB8AC3E}">
        <p14:creationId xmlns:p14="http://schemas.microsoft.com/office/powerpoint/2010/main" val="152568393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84E8B-60B4-3DC7-4C1A-4E7272F781AC}"/>
              </a:ext>
            </a:extLst>
          </p:cNvPr>
          <p:cNvSpPr>
            <a:spLocks noGrp="1"/>
          </p:cNvSpPr>
          <p:nvPr>
            <p:ph type="title"/>
          </p:nvPr>
        </p:nvSpPr>
        <p:spPr>
          <a:xfrm>
            <a:off x="839788" y="457200"/>
            <a:ext cx="3932237" cy="1600200"/>
          </a:xfrm>
        </p:spPr>
        <p:txBody>
          <a:bodyPr rtlCol="0" anchor="b"/>
          <a:lstStyle>
            <a:lvl1pPr>
              <a:defRPr sz="3200"/>
            </a:lvl1pPr>
          </a:lstStyle>
          <a:p>
            <a:pPr rtl="0"/>
            <a:r>
              <a:rPr lang="cy"/>
              <a:t>Click to edit Master title style</a:t>
            </a:r>
            <a:endParaRPr lang="en-GB"/>
          </a:p>
        </p:txBody>
      </p:sp>
      <p:sp>
        <p:nvSpPr>
          <p:cNvPr id="3" name="Content Placeholder 2">
            <a:extLst>
              <a:ext uri="{FF2B5EF4-FFF2-40B4-BE49-F238E27FC236}">
                <a16:creationId xmlns:a16="http://schemas.microsoft.com/office/drawing/2014/main" id="{BFFEC3D7-A40E-68FC-869E-CC69082EA4CF}"/>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Text Placeholder 3">
            <a:extLst>
              <a:ext uri="{FF2B5EF4-FFF2-40B4-BE49-F238E27FC236}">
                <a16:creationId xmlns:a16="http://schemas.microsoft.com/office/drawing/2014/main" id="{5CD1CE1D-6FE7-3720-5AE1-DC385DEB9477}"/>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cy"/>
              <a:t>Click to edit Master text styles</a:t>
            </a:r>
          </a:p>
        </p:txBody>
      </p:sp>
      <p:sp>
        <p:nvSpPr>
          <p:cNvPr id="5" name="Date Placeholder 4">
            <a:extLst>
              <a:ext uri="{FF2B5EF4-FFF2-40B4-BE49-F238E27FC236}">
                <a16:creationId xmlns:a16="http://schemas.microsoft.com/office/drawing/2014/main" id="{7F1BC88F-4F5A-7135-ACF3-018F9D6F6E23}"/>
              </a:ext>
            </a:extLst>
          </p:cNvPr>
          <p:cNvSpPr>
            <a:spLocks noGrp="1"/>
          </p:cNvSpPr>
          <p:nvPr>
            <p:ph type="dt" sz="half" idx="10"/>
          </p:nvPr>
        </p:nvSpPr>
        <p:spPr/>
        <p:txBody>
          <a:bodyPr rtlCol="0"/>
          <a:lstStyle/>
          <a:p>
            <a:pPr rtl="0"/>
            <a:fld id="{407CC285-AD42-4D76-B6DB-6426029E7B5F}" type="datetimeFigureOut">
              <a:rPr lang="en-GB" smtClean="0"/>
              <a:t>26/02/2025</a:t>
            </a:fld>
            <a:endParaRPr lang="en-GB"/>
          </a:p>
        </p:txBody>
      </p:sp>
      <p:sp>
        <p:nvSpPr>
          <p:cNvPr id="6" name="Footer Placeholder 5">
            <a:extLst>
              <a:ext uri="{FF2B5EF4-FFF2-40B4-BE49-F238E27FC236}">
                <a16:creationId xmlns:a16="http://schemas.microsoft.com/office/drawing/2014/main" id="{F053D42D-3A72-48A4-CC9B-812E5093E483}"/>
              </a:ext>
            </a:extLst>
          </p:cNvPr>
          <p:cNvSpPr>
            <a:spLocks noGrp="1"/>
          </p:cNvSpPr>
          <p:nvPr>
            <p:ph type="ftr" sz="quarter" idx="11"/>
          </p:nvPr>
        </p:nvSpPr>
        <p:spPr/>
        <p:txBody>
          <a:bodyPr rtlCol="0"/>
          <a:lstStyle/>
          <a:p>
            <a:pPr rtl="0"/>
            <a:endParaRPr lang="en-GB"/>
          </a:p>
        </p:txBody>
      </p:sp>
      <p:sp>
        <p:nvSpPr>
          <p:cNvPr id="7" name="Slide Number Placeholder 6">
            <a:extLst>
              <a:ext uri="{FF2B5EF4-FFF2-40B4-BE49-F238E27FC236}">
                <a16:creationId xmlns:a16="http://schemas.microsoft.com/office/drawing/2014/main" id="{7CBDCD01-044D-754C-866B-AE56700AA087}"/>
              </a:ext>
            </a:extLst>
          </p:cNvPr>
          <p:cNvSpPr>
            <a:spLocks noGrp="1"/>
          </p:cNvSpPr>
          <p:nvPr>
            <p:ph type="sldNum" sz="quarter" idx="12"/>
          </p:nvPr>
        </p:nvSpPr>
        <p:spPr/>
        <p:txBody>
          <a:bodyPr rtlCol="0"/>
          <a:lstStyle/>
          <a:p>
            <a:pPr rtl="0"/>
            <a:fld id="{4B0FE889-C778-4F78-9035-53E20EEE1786}" type="slidenum">
              <a:rPr lang="en-GB" smtClean="0"/>
              <a:t>‹#›</a:t>
            </a:fld>
            <a:endParaRPr lang="en-GB"/>
          </a:p>
        </p:txBody>
      </p:sp>
    </p:spTree>
    <p:extLst>
      <p:ext uri="{BB962C8B-B14F-4D97-AF65-F5344CB8AC3E}">
        <p14:creationId xmlns:p14="http://schemas.microsoft.com/office/powerpoint/2010/main" val="160823080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60CCD-7E6B-C9E8-F65E-966646F2DFC4}"/>
              </a:ext>
            </a:extLst>
          </p:cNvPr>
          <p:cNvSpPr>
            <a:spLocks noGrp="1"/>
          </p:cNvSpPr>
          <p:nvPr>
            <p:ph type="title"/>
          </p:nvPr>
        </p:nvSpPr>
        <p:spPr>
          <a:xfrm>
            <a:off x="839788" y="457200"/>
            <a:ext cx="3932237" cy="1600200"/>
          </a:xfrm>
        </p:spPr>
        <p:txBody>
          <a:bodyPr rtlCol="0" anchor="b"/>
          <a:lstStyle>
            <a:lvl1pPr>
              <a:defRPr sz="3200"/>
            </a:lvl1pPr>
          </a:lstStyle>
          <a:p>
            <a:pPr rtl="0"/>
            <a:r>
              <a:rPr lang="cy"/>
              <a:t>Click to edit Master title style</a:t>
            </a:r>
            <a:endParaRPr lang="en-GB"/>
          </a:p>
        </p:txBody>
      </p:sp>
      <p:sp>
        <p:nvSpPr>
          <p:cNvPr id="3" name="Picture Placeholder 2">
            <a:extLst>
              <a:ext uri="{FF2B5EF4-FFF2-40B4-BE49-F238E27FC236}">
                <a16:creationId xmlns:a16="http://schemas.microsoft.com/office/drawing/2014/main" id="{25FD4D1D-89D1-2709-C90B-FD757EA6EB72}"/>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GB"/>
          </a:p>
        </p:txBody>
      </p:sp>
      <p:sp>
        <p:nvSpPr>
          <p:cNvPr id="4" name="Text Placeholder 3">
            <a:extLst>
              <a:ext uri="{FF2B5EF4-FFF2-40B4-BE49-F238E27FC236}">
                <a16:creationId xmlns:a16="http://schemas.microsoft.com/office/drawing/2014/main" id="{425697F4-B36E-1AB4-D818-78E53064E876}"/>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cy"/>
              <a:t>Click to edit Master text styles</a:t>
            </a:r>
          </a:p>
        </p:txBody>
      </p:sp>
      <p:sp>
        <p:nvSpPr>
          <p:cNvPr id="5" name="Date Placeholder 4">
            <a:extLst>
              <a:ext uri="{FF2B5EF4-FFF2-40B4-BE49-F238E27FC236}">
                <a16:creationId xmlns:a16="http://schemas.microsoft.com/office/drawing/2014/main" id="{52D0B3A0-918F-52C0-9CDB-7C0419B9F816}"/>
              </a:ext>
            </a:extLst>
          </p:cNvPr>
          <p:cNvSpPr>
            <a:spLocks noGrp="1"/>
          </p:cNvSpPr>
          <p:nvPr>
            <p:ph type="dt" sz="half" idx="10"/>
          </p:nvPr>
        </p:nvSpPr>
        <p:spPr/>
        <p:txBody>
          <a:bodyPr rtlCol="0"/>
          <a:lstStyle/>
          <a:p>
            <a:pPr rtl="0"/>
            <a:fld id="{407CC285-AD42-4D76-B6DB-6426029E7B5F}" type="datetimeFigureOut">
              <a:rPr lang="en-GB" smtClean="0"/>
              <a:t>26/02/2025</a:t>
            </a:fld>
            <a:endParaRPr lang="en-GB"/>
          </a:p>
        </p:txBody>
      </p:sp>
      <p:sp>
        <p:nvSpPr>
          <p:cNvPr id="6" name="Footer Placeholder 5">
            <a:extLst>
              <a:ext uri="{FF2B5EF4-FFF2-40B4-BE49-F238E27FC236}">
                <a16:creationId xmlns:a16="http://schemas.microsoft.com/office/drawing/2014/main" id="{440CE849-3C3D-9FB8-B7D8-A298514B7F81}"/>
              </a:ext>
            </a:extLst>
          </p:cNvPr>
          <p:cNvSpPr>
            <a:spLocks noGrp="1"/>
          </p:cNvSpPr>
          <p:nvPr>
            <p:ph type="ftr" sz="quarter" idx="11"/>
          </p:nvPr>
        </p:nvSpPr>
        <p:spPr/>
        <p:txBody>
          <a:bodyPr rtlCol="0"/>
          <a:lstStyle/>
          <a:p>
            <a:pPr rtl="0"/>
            <a:endParaRPr lang="en-GB"/>
          </a:p>
        </p:txBody>
      </p:sp>
      <p:sp>
        <p:nvSpPr>
          <p:cNvPr id="7" name="Slide Number Placeholder 6">
            <a:extLst>
              <a:ext uri="{FF2B5EF4-FFF2-40B4-BE49-F238E27FC236}">
                <a16:creationId xmlns:a16="http://schemas.microsoft.com/office/drawing/2014/main" id="{8A1AE0D3-4778-5A89-2D9E-4FB9FE4EB382}"/>
              </a:ext>
            </a:extLst>
          </p:cNvPr>
          <p:cNvSpPr>
            <a:spLocks noGrp="1"/>
          </p:cNvSpPr>
          <p:nvPr>
            <p:ph type="sldNum" sz="quarter" idx="12"/>
          </p:nvPr>
        </p:nvSpPr>
        <p:spPr/>
        <p:txBody>
          <a:bodyPr rtlCol="0"/>
          <a:lstStyle/>
          <a:p>
            <a:pPr rtl="0"/>
            <a:fld id="{4B0FE889-C778-4F78-9035-53E20EEE1786}" type="slidenum">
              <a:rPr lang="en-GB" smtClean="0"/>
              <a:t>‹#›</a:t>
            </a:fld>
            <a:endParaRPr lang="en-GB"/>
          </a:p>
        </p:txBody>
      </p:sp>
    </p:spTree>
    <p:extLst>
      <p:ext uri="{BB962C8B-B14F-4D97-AF65-F5344CB8AC3E}">
        <p14:creationId xmlns:p14="http://schemas.microsoft.com/office/powerpoint/2010/main" val="320082036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FFA24-F7DE-B431-A9A3-E516796DD8CF}"/>
              </a:ext>
            </a:extLst>
          </p:cNvPr>
          <p:cNvSpPr>
            <a:spLocks noGrp="1"/>
          </p:cNvSpPr>
          <p:nvPr>
            <p:ph type="title"/>
          </p:nvPr>
        </p:nvSpPr>
        <p:spPr/>
        <p:txBody>
          <a:bodyPr rtlCol="0"/>
          <a:lstStyle/>
          <a:p>
            <a:pPr rtl="0"/>
            <a:r>
              <a:rPr lang="cy"/>
              <a:t>Click to edit Master title style</a:t>
            </a:r>
            <a:endParaRPr lang="en-GB"/>
          </a:p>
        </p:txBody>
      </p:sp>
      <p:sp>
        <p:nvSpPr>
          <p:cNvPr id="3" name="Vertical Text Placeholder 2">
            <a:extLst>
              <a:ext uri="{FF2B5EF4-FFF2-40B4-BE49-F238E27FC236}">
                <a16:creationId xmlns:a16="http://schemas.microsoft.com/office/drawing/2014/main" id="{BCFD03B0-226F-2937-E07E-554F5AD3F6A4}"/>
              </a:ext>
            </a:extLst>
          </p:cNvPr>
          <p:cNvSpPr>
            <a:spLocks noGrp="1"/>
          </p:cNvSpPr>
          <p:nvPr>
            <p:ph type="body" orient="vert" idx="1"/>
          </p:nvPr>
        </p:nvSpPr>
        <p:spPr/>
        <p:txBody>
          <a:bodyPr vert="eaVert"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a:extLst>
              <a:ext uri="{FF2B5EF4-FFF2-40B4-BE49-F238E27FC236}">
                <a16:creationId xmlns:a16="http://schemas.microsoft.com/office/drawing/2014/main" id="{49920885-6C61-81A9-783D-8E1549CD4F8D}"/>
              </a:ext>
            </a:extLst>
          </p:cNvPr>
          <p:cNvSpPr>
            <a:spLocks noGrp="1"/>
          </p:cNvSpPr>
          <p:nvPr>
            <p:ph type="dt" sz="half" idx="10"/>
          </p:nvPr>
        </p:nvSpPr>
        <p:spPr/>
        <p:txBody>
          <a:bodyPr rtlCol="0"/>
          <a:lstStyle/>
          <a:p>
            <a:pPr rtl="0"/>
            <a:fld id="{407CC285-AD42-4D76-B6DB-6426029E7B5F}" type="datetimeFigureOut">
              <a:rPr lang="en-GB" smtClean="0"/>
              <a:t>26/02/2025</a:t>
            </a:fld>
            <a:endParaRPr lang="en-GB"/>
          </a:p>
        </p:txBody>
      </p:sp>
      <p:sp>
        <p:nvSpPr>
          <p:cNvPr id="5" name="Footer Placeholder 4">
            <a:extLst>
              <a:ext uri="{FF2B5EF4-FFF2-40B4-BE49-F238E27FC236}">
                <a16:creationId xmlns:a16="http://schemas.microsoft.com/office/drawing/2014/main" id="{15D05D2E-4CAC-B8AB-ED02-413B9D9AE9B9}"/>
              </a:ext>
            </a:extLst>
          </p:cNvPr>
          <p:cNvSpPr>
            <a:spLocks noGrp="1"/>
          </p:cNvSpPr>
          <p:nvPr>
            <p:ph type="ftr" sz="quarter" idx="11"/>
          </p:nvPr>
        </p:nvSpPr>
        <p:spPr/>
        <p:txBody>
          <a:bodyPr rtlCol="0"/>
          <a:lstStyle/>
          <a:p>
            <a:pPr rtl="0"/>
            <a:endParaRPr lang="en-GB"/>
          </a:p>
        </p:txBody>
      </p:sp>
      <p:sp>
        <p:nvSpPr>
          <p:cNvPr id="6" name="Slide Number Placeholder 5">
            <a:extLst>
              <a:ext uri="{FF2B5EF4-FFF2-40B4-BE49-F238E27FC236}">
                <a16:creationId xmlns:a16="http://schemas.microsoft.com/office/drawing/2014/main" id="{830FDE1C-20D1-0CB0-B9C5-1E2CE39F2904}"/>
              </a:ext>
            </a:extLst>
          </p:cNvPr>
          <p:cNvSpPr>
            <a:spLocks noGrp="1"/>
          </p:cNvSpPr>
          <p:nvPr>
            <p:ph type="sldNum" sz="quarter" idx="12"/>
          </p:nvPr>
        </p:nvSpPr>
        <p:spPr/>
        <p:txBody>
          <a:bodyPr rtlCol="0"/>
          <a:lstStyle/>
          <a:p>
            <a:pPr rtl="0"/>
            <a:fld id="{4B0FE889-C778-4F78-9035-53E20EEE1786}" type="slidenum">
              <a:rPr lang="en-GB" smtClean="0"/>
              <a:t>‹#›</a:t>
            </a:fld>
            <a:endParaRPr lang="en-GB"/>
          </a:p>
        </p:txBody>
      </p:sp>
    </p:spTree>
    <p:extLst>
      <p:ext uri="{BB962C8B-B14F-4D97-AF65-F5344CB8AC3E}">
        <p14:creationId xmlns:p14="http://schemas.microsoft.com/office/powerpoint/2010/main" val="3964082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Tree>
    <p:extLst>
      <p:ext uri="{BB962C8B-B14F-4D97-AF65-F5344CB8AC3E}">
        <p14:creationId xmlns:p14="http://schemas.microsoft.com/office/powerpoint/2010/main" val="256832215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04307E-B6B0-A7DF-4212-274108AA5A81}"/>
              </a:ext>
            </a:extLst>
          </p:cNvPr>
          <p:cNvSpPr>
            <a:spLocks noGrp="1"/>
          </p:cNvSpPr>
          <p:nvPr>
            <p:ph type="title" orient="vert"/>
          </p:nvPr>
        </p:nvSpPr>
        <p:spPr>
          <a:xfrm>
            <a:off x="8724900" y="365125"/>
            <a:ext cx="2628900" cy="5811838"/>
          </a:xfrm>
        </p:spPr>
        <p:txBody>
          <a:bodyPr vert="eaVert" rtlCol="0"/>
          <a:lstStyle/>
          <a:p>
            <a:pPr rtl="0"/>
            <a:r>
              <a:rPr lang="cy"/>
              <a:t>Click to edit Master title style</a:t>
            </a:r>
            <a:endParaRPr lang="en-GB"/>
          </a:p>
        </p:txBody>
      </p:sp>
      <p:sp>
        <p:nvSpPr>
          <p:cNvPr id="3" name="Vertical Text Placeholder 2">
            <a:extLst>
              <a:ext uri="{FF2B5EF4-FFF2-40B4-BE49-F238E27FC236}">
                <a16:creationId xmlns:a16="http://schemas.microsoft.com/office/drawing/2014/main" id="{1D72437F-9171-1026-E1A9-C978BBDFB427}"/>
              </a:ext>
            </a:extLst>
          </p:cNvPr>
          <p:cNvSpPr>
            <a:spLocks noGrp="1"/>
          </p:cNvSpPr>
          <p:nvPr>
            <p:ph type="body" orient="vert" idx="1"/>
          </p:nvPr>
        </p:nvSpPr>
        <p:spPr>
          <a:xfrm>
            <a:off x="838200" y="365125"/>
            <a:ext cx="7734300" cy="5811838"/>
          </a:xfrm>
        </p:spPr>
        <p:txBody>
          <a:bodyPr vert="eaVert"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a:extLst>
              <a:ext uri="{FF2B5EF4-FFF2-40B4-BE49-F238E27FC236}">
                <a16:creationId xmlns:a16="http://schemas.microsoft.com/office/drawing/2014/main" id="{3B8FB7DC-03F0-4972-AAF3-535DDF6C4002}"/>
              </a:ext>
            </a:extLst>
          </p:cNvPr>
          <p:cNvSpPr>
            <a:spLocks noGrp="1"/>
          </p:cNvSpPr>
          <p:nvPr>
            <p:ph type="dt" sz="half" idx="10"/>
          </p:nvPr>
        </p:nvSpPr>
        <p:spPr/>
        <p:txBody>
          <a:bodyPr rtlCol="0"/>
          <a:lstStyle/>
          <a:p>
            <a:pPr rtl="0"/>
            <a:fld id="{407CC285-AD42-4D76-B6DB-6426029E7B5F}" type="datetimeFigureOut">
              <a:rPr lang="en-GB" smtClean="0"/>
              <a:t>26/02/2025</a:t>
            </a:fld>
            <a:endParaRPr lang="en-GB"/>
          </a:p>
        </p:txBody>
      </p:sp>
      <p:sp>
        <p:nvSpPr>
          <p:cNvPr id="5" name="Footer Placeholder 4">
            <a:extLst>
              <a:ext uri="{FF2B5EF4-FFF2-40B4-BE49-F238E27FC236}">
                <a16:creationId xmlns:a16="http://schemas.microsoft.com/office/drawing/2014/main" id="{97C326C2-47B0-B713-CAB4-A4D465284A6D}"/>
              </a:ext>
            </a:extLst>
          </p:cNvPr>
          <p:cNvSpPr>
            <a:spLocks noGrp="1"/>
          </p:cNvSpPr>
          <p:nvPr>
            <p:ph type="ftr" sz="quarter" idx="11"/>
          </p:nvPr>
        </p:nvSpPr>
        <p:spPr/>
        <p:txBody>
          <a:bodyPr rtlCol="0"/>
          <a:lstStyle/>
          <a:p>
            <a:pPr rtl="0"/>
            <a:endParaRPr lang="en-GB"/>
          </a:p>
        </p:txBody>
      </p:sp>
      <p:sp>
        <p:nvSpPr>
          <p:cNvPr id="6" name="Slide Number Placeholder 5">
            <a:extLst>
              <a:ext uri="{FF2B5EF4-FFF2-40B4-BE49-F238E27FC236}">
                <a16:creationId xmlns:a16="http://schemas.microsoft.com/office/drawing/2014/main" id="{F313A2EC-F172-2617-CD2E-2A19224266A8}"/>
              </a:ext>
            </a:extLst>
          </p:cNvPr>
          <p:cNvSpPr>
            <a:spLocks noGrp="1"/>
          </p:cNvSpPr>
          <p:nvPr>
            <p:ph type="sldNum" sz="quarter" idx="12"/>
          </p:nvPr>
        </p:nvSpPr>
        <p:spPr/>
        <p:txBody>
          <a:bodyPr rtlCol="0"/>
          <a:lstStyle/>
          <a:p>
            <a:pPr rtl="0"/>
            <a:fld id="{4B0FE889-C778-4F78-9035-53E20EEE1786}" type="slidenum">
              <a:rPr lang="en-GB" smtClean="0"/>
              <a:t>‹#›</a:t>
            </a:fld>
            <a:endParaRPr lang="en-GB"/>
          </a:p>
        </p:txBody>
      </p:sp>
    </p:spTree>
    <p:extLst>
      <p:ext uri="{BB962C8B-B14F-4D97-AF65-F5344CB8AC3E}">
        <p14:creationId xmlns:p14="http://schemas.microsoft.com/office/powerpoint/2010/main" val="288835282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54B7-CF53-F6DB-EBD7-D9E80CCD396E}"/>
              </a:ext>
            </a:extLst>
          </p:cNvPr>
          <p:cNvSpPr>
            <a:spLocks noGrp="1"/>
          </p:cNvSpPr>
          <p:nvPr>
            <p:ph type="ctrTitle"/>
          </p:nvPr>
        </p:nvSpPr>
        <p:spPr>
          <a:xfrm>
            <a:off x="1524000" y="1122363"/>
            <a:ext cx="9144000" cy="2387600"/>
          </a:xfrm>
        </p:spPr>
        <p:txBody>
          <a:bodyPr rtlCol="0" anchor="b"/>
          <a:lstStyle>
            <a:lvl1pPr algn="ctr">
              <a:defRPr sz="6000"/>
            </a:lvl1pPr>
          </a:lstStyle>
          <a:p>
            <a:pPr rtl="0"/>
            <a:r>
              <a:rPr lang="cy"/>
              <a:t>Click to edit Master title style</a:t>
            </a:r>
            <a:endParaRPr lang="en-GB"/>
          </a:p>
        </p:txBody>
      </p:sp>
      <p:sp>
        <p:nvSpPr>
          <p:cNvPr id="3" name="Subtitle 2">
            <a:extLst>
              <a:ext uri="{FF2B5EF4-FFF2-40B4-BE49-F238E27FC236}">
                <a16:creationId xmlns:a16="http://schemas.microsoft.com/office/drawing/2014/main" id="{9744F417-9CB6-C923-58DA-AE330F13B45D}"/>
              </a:ext>
            </a:extLst>
          </p:cNvPr>
          <p:cNvSpPr>
            <a:spLocks noGrp="1"/>
          </p:cNvSpPr>
          <p:nvPr>
            <p:ph type="subTitle" idx="1"/>
          </p:nvPr>
        </p:nvSpPr>
        <p:spPr>
          <a:xfrm>
            <a:off x="1524000" y="3602038"/>
            <a:ext cx="9144000" cy="1655762"/>
          </a:xfrm>
        </p:spPr>
        <p:txBody>
          <a:bodyPr rtlCol="0"/>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cy"/>
              <a:t>Click to edit Master subtitle style</a:t>
            </a:r>
            <a:endParaRPr lang="en-GB"/>
          </a:p>
        </p:txBody>
      </p:sp>
      <p:sp>
        <p:nvSpPr>
          <p:cNvPr id="4" name="Date Placeholder 3">
            <a:extLst>
              <a:ext uri="{FF2B5EF4-FFF2-40B4-BE49-F238E27FC236}">
                <a16:creationId xmlns:a16="http://schemas.microsoft.com/office/drawing/2014/main" id="{D5C4C2CA-3759-1BB6-C9A4-7BE3443B5A82}"/>
              </a:ext>
            </a:extLst>
          </p:cNvPr>
          <p:cNvSpPr>
            <a:spLocks noGrp="1"/>
          </p:cNvSpPr>
          <p:nvPr>
            <p:ph type="dt" sz="half" idx="10"/>
          </p:nvPr>
        </p:nvSpPr>
        <p:spPr/>
        <p:txBody>
          <a:bodyPr rtlCol="0"/>
          <a:lstStyle/>
          <a:p>
            <a:pPr rtl="0"/>
            <a:fld id="{F6B45C6D-3221-4AFD-B29F-5895B36EB991}" type="datetimeFigureOut">
              <a:rPr lang="en-GB" smtClean="0"/>
              <a:t>26/02/2025</a:t>
            </a:fld>
            <a:endParaRPr lang="en-GB"/>
          </a:p>
        </p:txBody>
      </p:sp>
      <p:sp>
        <p:nvSpPr>
          <p:cNvPr id="5" name="Footer Placeholder 4">
            <a:extLst>
              <a:ext uri="{FF2B5EF4-FFF2-40B4-BE49-F238E27FC236}">
                <a16:creationId xmlns:a16="http://schemas.microsoft.com/office/drawing/2014/main" id="{9915AB2F-BDFD-C311-E02D-F91A6BCC5A6B}"/>
              </a:ext>
            </a:extLst>
          </p:cNvPr>
          <p:cNvSpPr>
            <a:spLocks noGrp="1"/>
          </p:cNvSpPr>
          <p:nvPr>
            <p:ph type="ftr" sz="quarter" idx="11"/>
          </p:nvPr>
        </p:nvSpPr>
        <p:spPr/>
        <p:txBody>
          <a:bodyPr rtlCol="0"/>
          <a:lstStyle/>
          <a:p>
            <a:pPr rtl="0"/>
            <a:endParaRPr lang="en-GB"/>
          </a:p>
        </p:txBody>
      </p:sp>
      <p:sp>
        <p:nvSpPr>
          <p:cNvPr id="6" name="Slide Number Placeholder 5">
            <a:extLst>
              <a:ext uri="{FF2B5EF4-FFF2-40B4-BE49-F238E27FC236}">
                <a16:creationId xmlns:a16="http://schemas.microsoft.com/office/drawing/2014/main" id="{6C566269-812E-4AA9-2B7F-95950487382D}"/>
              </a:ext>
            </a:extLst>
          </p:cNvPr>
          <p:cNvSpPr>
            <a:spLocks noGrp="1"/>
          </p:cNvSpPr>
          <p:nvPr>
            <p:ph type="sldNum" sz="quarter" idx="12"/>
          </p:nvPr>
        </p:nvSpPr>
        <p:spPr/>
        <p:txBody>
          <a:bodyPr rtlCol="0"/>
          <a:lstStyle/>
          <a:p>
            <a:pPr rtl="0"/>
            <a:fld id="{3853617C-F574-4FC2-83F0-3CFFF4AE9950}" type="slidenum">
              <a:rPr lang="en-GB" smtClean="0"/>
              <a:t>‹#›</a:t>
            </a:fld>
            <a:endParaRPr lang="en-GB"/>
          </a:p>
        </p:txBody>
      </p:sp>
    </p:spTree>
    <p:extLst>
      <p:ext uri="{BB962C8B-B14F-4D97-AF65-F5344CB8AC3E}">
        <p14:creationId xmlns:p14="http://schemas.microsoft.com/office/powerpoint/2010/main" val="269441495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CD551-8D07-3017-D907-B5890C6B8CA0}"/>
              </a:ext>
            </a:extLst>
          </p:cNvPr>
          <p:cNvSpPr>
            <a:spLocks noGrp="1"/>
          </p:cNvSpPr>
          <p:nvPr>
            <p:ph type="title"/>
          </p:nvPr>
        </p:nvSpPr>
        <p:spPr/>
        <p:txBody>
          <a:bodyPr rtlCol="0"/>
          <a:lstStyle/>
          <a:p>
            <a:pPr rtl="0"/>
            <a:r>
              <a:rPr lang="cy"/>
              <a:t>Click to edit Master title style</a:t>
            </a:r>
            <a:endParaRPr lang="en-GB"/>
          </a:p>
        </p:txBody>
      </p:sp>
      <p:sp>
        <p:nvSpPr>
          <p:cNvPr id="3" name="Content Placeholder 2">
            <a:extLst>
              <a:ext uri="{FF2B5EF4-FFF2-40B4-BE49-F238E27FC236}">
                <a16:creationId xmlns:a16="http://schemas.microsoft.com/office/drawing/2014/main" id="{FE643429-7BD1-66BD-506E-7F8F7213F67C}"/>
              </a:ext>
            </a:extLst>
          </p:cNvPr>
          <p:cNvSpPr>
            <a:spLocks noGrp="1"/>
          </p:cNvSpPr>
          <p:nvPr>
            <p:ph idx="1"/>
          </p:nvPr>
        </p:nvSpPr>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a:extLst>
              <a:ext uri="{FF2B5EF4-FFF2-40B4-BE49-F238E27FC236}">
                <a16:creationId xmlns:a16="http://schemas.microsoft.com/office/drawing/2014/main" id="{30973BE4-07B1-E68B-E29C-8C4401856E01}"/>
              </a:ext>
            </a:extLst>
          </p:cNvPr>
          <p:cNvSpPr>
            <a:spLocks noGrp="1"/>
          </p:cNvSpPr>
          <p:nvPr>
            <p:ph type="dt" sz="half" idx="10"/>
          </p:nvPr>
        </p:nvSpPr>
        <p:spPr/>
        <p:txBody>
          <a:bodyPr rtlCol="0"/>
          <a:lstStyle/>
          <a:p>
            <a:pPr rtl="0"/>
            <a:fld id="{F6B45C6D-3221-4AFD-B29F-5895B36EB991}" type="datetimeFigureOut">
              <a:rPr lang="en-GB" smtClean="0"/>
              <a:t>26/02/2025</a:t>
            </a:fld>
            <a:endParaRPr lang="en-GB"/>
          </a:p>
        </p:txBody>
      </p:sp>
      <p:sp>
        <p:nvSpPr>
          <p:cNvPr id="5" name="Footer Placeholder 4">
            <a:extLst>
              <a:ext uri="{FF2B5EF4-FFF2-40B4-BE49-F238E27FC236}">
                <a16:creationId xmlns:a16="http://schemas.microsoft.com/office/drawing/2014/main" id="{A6BC38BA-31DF-6D16-B12C-5617DB7D7FAD}"/>
              </a:ext>
            </a:extLst>
          </p:cNvPr>
          <p:cNvSpPr>
            <a:spLocks noGrp="1"/>
          </p:cNvSpPr>
          <p:nvPr>
            <p:ph type="ftr" sz="quarter" idx="11"/>
          </p:nvPr>
        </p:nvSpPr>
        <p:spPr/>
        <p:txBody>
          <a:bodyPr rtlCol="0"/>
          <a:lstStyle/>
          <a:p>
            <a:pPr rtl="0"/>
            <a:endParaRPr lang="en-GB"/>
          </a:p>
        </p:txBody>
      </p:sp>
      <p:sp>
        <p:nvSpPr>
          <p:cNvPr id="6" name="Slide Number Placeholder 5">
            <a:extLst>
              <a:ext uri="{FF2B5EF4-FFF2-40B4-BE49-F238E27FC236}">
                <a16:creationId xmlns:a16="http://schemas.microsoft.com/office/drawing/2014/main" id="{9B522F94-872D-9D2B-B5C9-0A7C055FF300}"/>
              </a:ext>
            </a:extLst>
          </p:cNvPr>
          <p:cNvSpPr>
            <a:spLocks noGrp="1"/>
          </p:cNvSpPr>
          <p:nvPr>
            <p:ph type="sldNum" sz="quarter" idx="12"/>
          </p:nvPr>
        </p:nvSpPr>
        <p:spPr/>
        <p:txBody>
          <a:bodyPr rtlCol="0"/>
          <a:lstStyle/>
          <a:p>
            <a:pPr rtl="0"/>
            <a:fld id="{3853617C-F574-4FC2-83F0-3CFFF4AE9950}" type="slidenum">
              <a:rPr lang="en-GB" smtClean="0"/>
              <a:t>‹#›</a:t>
            </a:fld>
            <a:endParaRPr lang="en-GB"/>
          </a:p>
        </p:txBody>
      </p:sp>
    </p:spTree>
    <p:extLst>
      <p:ext uri="{BB962C8B-B14F-4D97-AF65-F5344CB8AC3E}">
        <p14:creationId xmlns:p14="http://schemas.microsoft.com/office/powerpoint/2010/main" val="378105433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DA160-5DD7-881D-A0CF-8AA53EE242D3}"/>
              </a:ext>
            </a:extLst>
          </p:cNvPr>
          <p:cNvSpPr>
            <a:spLocks noGrp="1"/>
          </p:cNvSpPr>
          <p:nvPr>
            <p:ph type="title"/>
          </p:nvPr>
        </p:nvSpPr>
        <p:spPr>
          <a:xfrm>
            <a:off x="831850" y="1709738"/>
            <a:ext cx="10515600" cy="2852737"/>
          </a:xfrm>
        </p:spPr>
        <p:txBody>
          <a:bodyPr rtlCol="0" anchor="b"/>
          <a:lstStyle>
            <a:lvl1pPr>
              <a:defRPr sz="6000"/>
            </a:lvl1pPr>
          </a:lstStyle>
          <a:p>
            <a:pPr rtl="0"/>
            <a:r>
              <a:rPr lang="cy"/>
              <a:t>Click to edit Master title style</a:t>
            </a:r>
            <a:endParaRPr lang="en-GB"/>
          </a:p>
        </p:txBody>
      </p:sp>
      <p:sp>
        <p:nvSpPr>
          <p:cNvPr id="3" name="Text Placeholder 2">
            <a:extLst>
              <a:ext uri="{FF2B5EF4-FFF2-40B4-BE49-F238E27FC236}">
                <a16:creationId xmlns:a16="http://schemas.microsoft.com/office/drawing/2014/main" id="{38B4B6F9-BE56-FD96-5CED-3DD758872CE0}"/>
              </a:ext>
            </a:extLst>
          </p:cNvPr>
          <p:cNvSpPr>
            <a:spLocks noGrp="1"/>
          </p:cNvSpPr>
          <p:nvPr>
            <p:ph type="body" idx="1"/>
          </p:nvPr>
        </p:nvSpPr>
        <p:spPr>
          <a:xfrm>
            <a:off x="831850" y="4589463"/>
            <a:ext cx="10515600" cy="1500187"/>
          </a:xfrm>
        </p:spPr>
        <p:txBody>
          <a:bodyPr rtlCol="0"/>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cy"/>
              <a:t>Click to edit Master text styles</a:t>
            </a:r>
          </a:p>
        </p:txBody>
      </p:sp>
      <p:sp>
        <p:nvSpPr>
          <p:cNvPr id="4" name="Date Placeholder 3">
            <a:extLst>
              <a:ext uri="{FF2B5EF4-FFF2-40B4-BE49-F238E27FC236}">
                <a16:creationId xmlns:a16="http://schemas.microsoft.com/office/drawing/2014/main" id="{EF4C58D0-DE0A-2D7D-8E7F-EBAD6F378D20}"/>
              </a:ext>
            </a:extLst>
          </p:cNvPr>
          <p:cNvSpPr>
            <a:spLocks noGrp="1"/>
          </p:cNvSpPr>
          <p:nvPr>
            <p:ph type="dt" sz="half" idx="10"/>
          </p:nvPr>
        </p:nvSpPr>
        <p:spPr/>
        <p:txBody>
          <a:bodyPr rtlCol="0"/>
          <a:lstStyle/>
          <a:p>
            <a:pPr rtl="0"/>
            <a:fld id="{F6B45C6D-3221-4AFD-B29F-5895B36EB991}" type="datetimeFigureOut">
              <a:rPr lang="en-GB" smtClean="0"/>
              <a:t>26/02/2025</a:t>
            </a:fld>
            <a:endParaRPr lang="en-GB"/>
          </a:p>
        </p:txBody>
      </p:sp>
      <p:sp>
        <p:nvSpPr>
          <p:cNvPr id="5" name="Footer Placeholder 4">
            <a:extLst>
              <a:ext uri="{FF2B5EF4-FFF2-40B4-BE49-F238E27FC236}">
                <a16:creationId xmlns:a16="http://schemas.microsoft.com/office/drawing/2014/main" id="{4E0023FC-6072-F5B1-34A1-674636B7516E}"/>
              </a:ext>
            </a:extLst>
          </p:cNvPr>
          <p:cNvSpPr>
            <a:spLocks noGrp="1"/>
          </p:cNvSpPr>
          <p:nvPr>
            <p:ph type="ftr" sz="quarter" idx="11"/>
          </p:nvPr>
        </p:nvSpPr>
        <p:spPr/>
        <p:txBody>
          <a:bodyPr rtlCol="0"/>
          <a:lstStyle/>
          <a:p>
            <a:pPr rtl="0"/>
            <a:endParaRPr lang="en-GB"/>
          </a:p>
        </p:txBody>
      </p:sp>
      <p:sp>
        <p:nvSpPr>
          <p:cNvPr id="6" name="Slide Number Placeholder 5">
            <a:extLst>
              <a:ext uri="{FF2B5EF4-FFF2-40B4-BE49-F238E27FC236}">
                <a16:creationId xmlns:a16="http://schemas.microsoft.com/office/drawing/2014/main" id="{E7876E27-033C-0B2C-557D-7F7DDF216402}"/>
              </a:ext>
            </a:extLst>
          </p:cNvPr>
          <p:cNvSpPr>
            <a:spLocks noGrp="1"/>
          </p:cNvSpPr>
          <p:nvPr>
            <p:ph type="sldNum" sz="quarter" idx="12"/>
          </p:nvPr>
        </p:nvSpPr>
        <p:spPr/>
        <p:txBody>
          <a:bodyPr rtlCol="0"/>
          <a:lstStyle/>
          <a:p>
            <a:pPr rtl="0"/>
            <a:fld id="{3853617C-F574-4FC2-83F0-3CFFF4AE9950}" type="slidenum">
              <a:rPr lang="en-GB" smtClean="0"/>
              <a:t>‹#›</a:t>
            </a:fld>
            <a:endParaRPr lang="en-GB"/>
          </a:p>
        </p:txBody>
      </p:sp>
    </p:spTree>
    <p:extLst>
      <p:ext uri="{BB962C8B-B14F-4D97-AF65-F5344CB8AC3E}">
        <p14:creationId xmlns:p14="http://schemas.microsoft.com/office/powerpoint/2010/main" val="46749490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35A79-D577-BBC3-678B-C0577E358ADD}"/>
              </a:ext>
            </a:extLst>
          </p:cNvPr>
          <p:cNvSpPr>
            <a:spLocks noGrp="1"/>
          </p:cNvSpPr>
          <p:nvPr>
            <p:ph type="title"/>
          </p:nvPr>
        </p:nvSpPr>
        <p:spPr/>
        <p:txBody>
          <a:bodyPr rtlCol="0"/>
          <a:lstStyle/>
          <a:p>
            <a:pPr rtl="0"/>
            <a:r>
              <a:rPr lang="cy"/>
              <a:t>Click to edit Master title style</a:t>
            </a:r>
            <a:endParaRPr lang="en-GB"/>
          </a:p>
        </p:txBody>
      </p:sp>
      <p:sp>
        <p:nvSpPr>
          <p:cNvPr id="3" name="Content Placeholder 2">
            <a:extLst>
              <a:ext uri="{FF2B5EF4-FFF2-40B4-BE49-F238E27FC236}">
                <a16:creationId xmlns:a16="http://schemas.microsoft.com/office/drawing/2014/main" id="{0436D842-C786-99FF-9077-0E7A4F0EE186}"/>
              </a:ext>
            </a:extLst>
          </p:cNvPr>
          <p:cNvSpPr>
            <a:spLocks noGrp="1"/>
          </p:cNvSpPr>
          <p:nvPr>
            <p:ph sz="half" idx="1"/>
          </p:nvPr>
        </p:nvSpPr>
        <p:spPr>
          <a:xfrm>
            <a:off x="838200" y="1825625"/>
            <a:ext cx="5181600" cy="435133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Content Placeholder 3">
            <a:extLst>
              <a:ext uri="{FF2B5EF4-FFF2-40B4-BE49-F238E27FC236}">
                <a16:creationId xmlns:a16="http://schemas.microsoft.com/office/drawing/2014/main" id="{67E12A81-5957-F317-A13C-A1B501EE6072}"/>
              </a:ext>
            </a:extLst>
          </p:cNvPr>
          <p:cNvSpPr>
            <a:spLocks noGrp="1"/>
          </p:cNvSpPr>
          <p:nvPr>
            <p:ph sz="half" idx="2"/>
          </p:nvPr>
        </p:nvSpPr>
        <p:spPr>
          <a:xfrm>
            <a:off x="6172200" y="1825625"/>
            <a:ext cx="5181600" cy="435133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5" name="Date Placeholder 4">
            <a:extLst>
              <a:ext uri="{FF2B5EF4-FFF2-40B4-BE49-F238E27FC236}">
                <a16:creationId xmlns:a16="http://schemas.microsoft.com/office/drawing/2014/main" id="{C5619477-F6D3-BC0E-9B59-4F53003F7F63}"/>
              </a:ext>
            </a:extLst>
          </p:cNvPr>
          <p:cNvSpPr>
            <a:spLocks noGrp="1"/>
          </p:cNvSpPr>
          <p:nvPr>
            <p:ph type="dt" sz="half" idx="10"/>
          </p:nvPr>
        </p:nvSpPr>
        <p:spPr/>
        <p:txBody>
          <a:bodyPr rtlCol="0"/>
          <a:lstStyle/>
          <a:p>
            <a:pPr rtl="0"/>
            <a:fld id="{F6B45C6D-3221-4AFD-B29F-5895B36EB991}" type="datetimeFigureOut">
              <a:rPr lang="en-GB" smtClean="0"/>
              <a:t>26/02/2025</a:t>
            </a:fld>
            <a:endParaRPr lang="en-GB"/>
          </a:p>
        </p:txBody>
      </p:sp>
      <p:sp>
        <p:nvSpPr>
          <p:cNvPr id="6" name="Footer Placeholder 5">
            <a:extLst>
              <a:ext uri="{FF2B5EF4-FFF2-40B4-BE49-F238E27FC236}">
                <a16:creationId xmlns:a16="http://schemas.microsoft.com/office/drawing/2014/main" id="{B42A56E5-DADC-18E1-F46D-DEF4D793652C}"/>
              </a:ext>
            </a:extLst>
          </p:cNvPr>
          <p:cNvSpPr>
            <a:spLocks noGrp="1"/>
          </p:cNvSpPr>
          <p:nvPr>
            <p:ph type="ftr" sz="quarter" idx="11"/>
          </p:nvPr>
        </p:nvSpPr>
        <p:spPr/>
        <p:txBody>
          <a:bodyPr rtlCol="0"/>
          <a:lstStyle/>
          <a:p>
            <a:pPr rtl="0"/>
            <a:endParaRPr lang="en-GB"/>
          </a:p>
        </p:txBody>
      </p:sp>
      <p:sp>
        <p:nvSpPr>
          <p:cNvPr id="7" name="Slide Number Placeholder 6">
            <a:extLst>
              <a:ext uri="{FF2B5EF4-FFF2-40B4-BE49-F238E27FC236}">
                <a16:creationId xmlns:a16="http://schemas.microsoft.com/office/drawing/2014/main" id="{97B0863B-613E-246F-8714-CFF6FC265262}"/>
              </a:ext>
            </a:extLst>
          </p:cNvPr>
          <p:cNvSpPr>
            <a:spLocks noGrp="1"/>
          </p:cNvSpPr>
          <p:nvPr>
            <p:ph type="sldNum" sz="quarter" idx="12"/>
          </p:nvPr>
        </p:nvSpPr>
        <p:spPr/>
        <p:txBody>
          <a:bodyPr rtlCol="0"/>
          <a:lstStyle/>
          <a:p>
            <a:pPr rtl="0"/>
            <a:fld id="{3853617C-F574-4FC2-83F0-3CFFF4AE9950}" type="slidenum">
              <a:rPr lang="en-GB" smtClean="0"/>
              <a:t>‹#›</a:t>
            </a:fld>
            <a:endParaRPr lang="en-GB"/>
          </a:p>
        </p:txBody>
      </p:sp>
    </p:spTree>
    <p:extLst>
      <p:ext uri="{BB962C8B-B14F-4D97-AF65-F5344CB8AC3E}">
        <p14:creationId xmlns:p14="http://schemas.microsoft.com/office/powerpoint/2010/main" val="412647814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A6B86-92AC-D504-3DBE-03B732DD487A}"/>
              </a:ext>
            </a:extLst>
          </p:cNvPr>
          <p:cNvSpPr>
            <a:spLocks noGrp="1"/>
          </p:cNvSpPr>
          <p:nvPr>
            <p:ph type="title"/>
          </p:nvPr>
        </p:nvSpPr>
        <p:spPr>
          <a:xfrm>
            <a:off x="839788" y="365125"/>
            <a:ext cx="10515600" cy="1325563"/>
          </a:xfrm>
        </p:spPr>
        <p:txBody>
          <a:bodyPr rtlCol="0"/>
          <a:lstStyle/>
          <a:p>
            <a:pPr rtl="0"/>
            <a:r>
              <a:rPr lang="cy"/>
              <a:t>Click to edit Master title style</a:t>
            </a:r>
            <a:endParaRPr lang="en-GB"/>
          </a:p>
        </p:txBody>
      </p:sp>
      <p:sp>
        <p:nvSpPr>
          <p:cNvPr id="3" name="Text Placeholder 2">
            <a:extLst>
              <a:ext uri="{FF2B5EF4-FFF2-40B4-BE49-F238E27FC236}">
                <a16:creationId xmlns:a16="http://schemas.microsoft.com/office/drawing/2014/main" id="{E4CA8FD5-EC77-4745-5D5D-44C5735DAF02}"/>
              </a:ext>
            </a:extLst>
          </p:cNvPr>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cy"/>
              <a:t>Click to edit Master text styles</a:t>
            </a:r>
          </a:p>
        </p:txBody>
      </p:sp>
      <p:sp>
        <p:nvSpPr>
          <p:cNvPr id="4" name="Content Placeholder 3">
            <a:extLst>
              <a:ext uri="{FF2B5EF4-FFF2-40B4-BE49-F238E27FC236}">
                <a16:creationId xmlns:a16="http://schemas.microsoft.com/office/drawing/2014/main" id="{11D4F261-6FDA-248E-1738-D7A4C12624A7}"/>
              </a:ext>
            </a:extLst>
          </p:cNvPr>
          <p:cNvSpPr>
            <a:spLocks noGrp="1"/>
          </p:cNvSpPr>
          <p:nvPr>
            <p:ph sz="half" idx="2"/>
          </p:nvPr>
        </p:nvSpPr>
        <p:spPr>
          <a:xfrm>
            <a:off x="839788" y="2505075"/>
            <a:ext cx="5157787" cy="368458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5" name="Text Placeholder 4">
            <a:extLst>
              <a:ext uri="{FF2B5EF4-FFF2-40B4-BE49-F238E27FC236}">
                <a16:creationId xmlns:a16="http://schemas.microsoft.com/office/drawing/2014/main" id="{E6C653D4-E17B-43F8-738F-C495F233FCF5}"/>
              </a:ext>
            </a:extLst>
          </p:cNvPr>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cy"/>
              <a:t>Click to edit Master text styles</a:t>
            </a:r>
          </a:p>
        </p:txBody>
      </p:sp>
      <p:sp>
        <p:nvSpPr>
          <p:cNvPr id="6" name="Content Placeholder 5">
            <a:extLst>
              <a:ext uri="{FF2B5EF4-FFF2-40B4-BE49-F238E27FC236}">
                <a16:creationId xmlns:a16="http://schemas.microsoft.com/office/drawing/2014/main" id="{ABCF95BD-28D3-AC11-C34F-7733E56B1A1A}"/>
              </a:ext>
            </a:extLst>
          </p:cNvPr>
          <p:cNvSpPr>
            <a:spLocks noGrp="1"/>
          </p:cNvSpPr>
          <p:nvPr>
            <p:ph sz="quarter" idx="4"/>
          </p:nvPr>
        </p:nvSpPr>
        <p:spPr>
          <a:xfrm>
            <a:off x="6172200" y="2505075"/>
            <a:ext cx="5183188" cy="368458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7" name="Date Placeholder 6">
            <a:extLst>
              <a:ext uri="{FF2B5EF4-FFF2-40B4-BE49-F238E27FC236}">
                <a16:creationId xmlns:a16="http://schemas.microsoft.com/office/drawing/2014/main" id="{3D8C0A12-E94F-EFA9-B680-013640517CFC}"/>
              </a:ext>
            </a:extLst>
          </p:cNvPr>
          <p:cNvSpPr>
            <a:spLocks noGrp="1"/>
          </p:cNvSpPr>
          <p:nvPr>
            <p:ph type="dt" sz="half" idx="10"/>
          </p:nvPr>
        </p:nvSpPr>
        <p:spPr/>
        <p:txBody>
          <a:bodyPr rtlCol="0"/>
          <a:lstStyle/>
          <a:p>
            <a:pPr rtl="0"/>
            <a:fld id="{F6B45C6D-3221-4AFD-B29F-5895B36EB991}" type="datetimeFigureOut">
              <a:rPr lang="en-GB" smtClean="0"/>
              <a:t>26/02/2025</a:t>
            </a:fld>
            <a:endParaRPr lang="en-GB"/>
          </a:p>
        </p:txBody>
      </p:sp>
      <p:sp>
        <p:nvSpPr>
          <p:cNvPr id="8" name="Footer Placeholder 7">
            <a:extLst>
              <a:ext uri="{FF2B5EF4-FFF2-40B4-BE49-F238E27FC236}">
                <a16:creationId xmlns:a16="http://schemas.microsoft.com/office/drawing/2014/main" id="{19956715-B13E-ABE3-5431-341A9BBE8271}"/>
              </a:ext>
            </a:extLst>
          </p:cNvPr>
          <p:cNvSpPr>
            <a:spLocks noGrp="1"/>
          </p:cNvSpPr>
          <p:nvPr>
            <p:ph type="ftr" sz="quarter" idx="11"/>
          </p:nvPr>
        </p:nvSpPr>
        <p:spPr/>
        <p:txBody>
          <a:bodyPr rtlCol="0"/>
          <a:lstStyle/>
          <a:p>
            <a:pPr rtl="0"/>
            <a:endParaRPr lang="en-GB"/>
          </a:p>
        </p:txBody>
      </p:sp>
      <p:sp>
        <p:nvSpPr>
          <p:cNvPr id="9" name="Slide Number Placeholder 8">
            <a:extLst>
              <a:ext uri="{FF2B5EF4-FFF2-40B4-BE49-F238E27FC236}">
                <a16:creationId xmlns:a16="http://schemas.microsoft.com/office/drawing/2014/main" id="{8E5777CD-7ABE-915E-6F48-7D63D1CBCEFA}"/>
              </a:ext>
            </a:extLst>
          </p:cNvPr>
          <p:cNvSpPr>
            <a:spLocks noGrp="1"/>
          </p:cNvSpPr>
          <p:nvPr>
            <p:ph type="sldNum" sz="quarter" idx="12"/>
          </p:nvPr>
        </p:nvSpPr>
        <p:spPr/>
        <p:txBody>
          <a:bodyPr rtlCol="0"/>
          <a:lstStyle/>
          <a:p>
            <a:pPr rtl="0"/>
            <a:fld id="{3853617C-F574-4FC2-83F0-3CFFF4AE9950}" type="slidenum">
              <a:rPr lang="en-GB" smtClean="0"/>
              <a:t>‹#›</a:t>
            </a:fld>
            <a:endParaRPr lang="en-GB"/>
          </a:p>
        </p:txBody>
      </p:sp>
    </p:spTree>
    <p:extLst>
      <p:ext uri="{BB962C8B-B14F-4D97-AF65-F5344CB8AC3E}">
        <p14:creationId xmlns:p14="http://schemas.microsoft.com/office/powerpoint/2010/main" val="383631925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C8E4D-3C27-2D4A-E9A9-C4615BBB36AF}"/>
              </a:ext>
            </a:extLst>
          </p:cNvPr>
          <p:cNvSpPr>
            <a:spLocks noGrp="1"/>
          </p:cNvSpPr>
          <p:nvPr>
            <p:ph type="title"/>
          </p:nvPr>
        </p:nvSpPr>
        <p:spPr/>
        <p:txBody>
          <a:bodyPr rtlCol="0"/>
          <a:lstStyle/>
          <a:p>
            <a:pPr rtl="0"/>
            <a:r>
              <a:rPr lang="cy"/>
              <a:t>Click to edit Master title style</a:t>
            </a:r>
            <a:endParaRPr lang="en-GB"/>
          </a:p>
        </p:txBody>
      </p:sp>
      <p:sp>
        <p:nvSpPr>
          <p:cNvPr id="3" name="Date Placeholder 2">
            <a:extLst>
              <a:ext uri="{FF2B5EF4-FFF2-40B4-BE49-F238E27FC236}">
                <a16:creationId xmlns:a16="http://schemas.microsoft.com/office/drawing/2014/main" id="{06683019-E45D-7CD5-916A-4F87CC33358F}"/>
              </a:ext>
            </a:extLst>
          </p:cNvPr>
          <p:cNvSpPr>
            <a:spLocks noGrp="1"/>
          </p:cNvSpPr>
          <p:nvPr>
            <p:ph type="dt" sz="half" idx="10"/>
          </p:nvPr>
        </p:nvSpPr>
        <p:spPr/>
        <p:txBody>
          <a:bodyPr rtlCol="0"/>
          <a:lstStyle/>
          <a:p>
            <a:pPr rtl="0"/>
            <a:fld id="{F6B45C6D-3221-4AFD-B29F-5895B36EB991}" type="datetimeFigureOut">
              <a:rPr lang="en-GB" smtClean="0"/>
              <a:t>26/02/2025</a:t>
            </a:fld>
            <a:endParaRPr lang="en-GB"/>
          </a:p>
        </p:txBody>
      </p:sp>
      <p:sp>
        <p:nvSpPr>
          <p:cNvPr id="4" name="Footer Placeholder 3">
            <a:extLst>
              <a:ext uri="{FF2B5EF4-FFF2-40B4-BE49-F238E27FC236}">
                <a16:creationId xmlns:a16="http://schemas.microsoft.com/office/drawing/2014/main" id="{84819808-063D-629D-8756-17AF128A6A68}"/>
              </a:ext>
            </a:extLst>
          </p:cNvPr>
          <p:cNvSpPr>
            <a:spLocks noGrp="1"/>
          </p:cNvSpPr>
          <p:nvPr>
            <p:ph type="ftr" sz="quarter" idx="11"/>
          </p:nvPr>
        </p:nvSpPr>
        <p:spPr/>
        <p:txBody>
          <a:bodyPr rtlCol="0"/>
          <a:lstStyle/>
          <a:p>
            <a:pPr rtl="0"/>
            <a:endParaRPr lang="en-GB"/>
          </a:p>
        </p:txBody>
      </p:sp>
      <p:sp>
        <p:nvSpPr>
          <p:cNvPr id="5" name="Slide Number Placeholder 4">
            <a:extLst>
              <a:ext uri="{FF2B5EF4-FFF2-40B4-BE49-F238E27FC236}">
                <a16:creationId xmlns:a16="http://schemas.microsoft.com/office/drawing/2014/main" id="{49F3DF63-1CC2-C7D5-9ECB-ED7DB8061CCF}"/>
              </a:ext>
            </a:extLst>
          </p:cNvPr>
          <p:cNvSpPr>
            <a:spLocks noGrp="1"/>
          </p:cNvSpPr>
          <p:nvPr>
            <p:ph type="sldNum" sz="quarter" idx="12"/>
          </p:nvPr>
        </p:nvSpPr>
        <p:spPr/>
        <p:txBody>
          <a:bodyPr rtlCol="0"/>
          <a:lstStyle/>
          <a:p>
            <a:pPr rtl="0"/>
            <a:fld id="{3853617C-F574-4FC2-83F0-3CFFF4AE9950}" type="slidenum">
              <a:rPr lang="en-GB" smtClean="0"/>
              <a:t>‹#›</a:t>
            </a:fld>
            <a:endParaRPr lang="en-GB"/>
          </a:p>
        </p:txBody>
      </p:sp>
    </p:spTree>
    <p:extLst>
      <p:ext uri="{BB962C8B-B14F-4D97-AF65-F5344CB8AC3E}">
        <p14:creationId xmlns:p14="http://schemas.microsoft.com/office/powerpoint/2010/main" val="42200493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2A54A9-27B1-7611-0813-BE75C82564E2}"/>
              </a:ext>
            </a:extLst>
          </p:cNvPr>
          <p:cNvSpPr>
            <a:spLocks noGrp="1"/>
          </p:cNvSpPr>
          <p:nvPr>
            <p:ph type="dt" sz="half" idx="10"/>
          </p:nvPr>
        </p:nvSpPr>
        <p:spPr/>
        <p:txBody>
          <a:bodyPr rtlCol="0"/>
          <a:lstStyle/>
          <a:p>
            <a:pPr rtl="0"/>
            <a:fld id="{F6B45C6D-3221-4AFD-B29F-5895B36EB991}" type="datetimeFigureOut">
              <a:rPr lang="en-GB" smtClean="0"/>
              <a:t>26/02/2025</a:t>
            </a:fld>
            <a:endParaRPr lang="en-GB"/>
          </a:p>
        </p:txBody>
      </p:sp>
      <p:sp>
        <p:nvSpPr>
          <p:cNvPr id="3" name="Footer Placeholder 2">
            <a:extLst>
              <a:ext uri="{FF2B5EF4-FFF2-40B4-BE49-F238E27FC236}">
                <a16:creationId xmlns:a16="http://schemas.microsoft.com/office/drawing/2014/main" id="{45B51D52-B80D-DBAD-6EA8-35BC7C00CDD5}"/>
              </a:ext>
            </a:extLst>
          </p:cNvPr>
          <p:cNvSpPr>
            <a:spLocks noGrp="1"/>
          </p:cNvSpPr>
          <p:nvPr>
            <p:ph type="ftr" sz="quarter" idx="11"/>
          </p:nvPr>
        </p:nvSpPr>
        <p:spPr/>
        <p:txBody>
          <a:bodyPr rtlCol="0"/>
          <a:lstStyle/>
          <a:p>
            <a:pPr rtl="0"/>
            <a:endParaRPr lang="en-GB"/>
          </a:p>
        </p:txBody>
      </p:sp>
      <p:sp>
        <p:nvSpPr>
          <p:cNvPr id="4" name="Slide Number Placeholder 3">
            <a:extLst>
              <a:ext uri="{FF2B5EF4-FFF2-40B4-BE49-F238E27FC236}">
                <a16:creationId xmlns:a16="http://schemas.microsoft.com/office/drawing/2014/main" id="{168F6485-F191-F5BD-3F80-6C0F1510E878}"/>
              </a:ext>
            </a:extLst>
          </p:cNvPr>
          <p:cNvSpPr>
            <a:spLocks noGrp="1"/>
          </p:cNvSpPr>
          <p:nvPr>
            <p:ph type="sldNum" sz="quarter" idx="12"/>
          </p:nvPr>
        </p:nvSpPr>
        <p:spPr/>
        <p:txBody>
          <a:bodyPr rtlCol="0"/>
          <a:lstStyle/>
          <a:p>
            <a:pPr rtl="0"/>
            <a:fld id="{3853617C-F574-4FC2-83F0-3CFFF4AE9950}" type="slidenum">
              <a:rPr lang="en-GB" smtClean="0"/>
              <a:t>‹#›</a:t>
            </a:fld>
            <a:endParaRPr lang="en-GB"/>
          </a:p>
        </p:txBody>
      </p:sp>
    </p:spTree>
    <p:extLst>
      <p:ext uri="{BB962C8B-B14F-4D97-AF65-F5344CB8AC3E}">
        <p14:creationId xmlns:p14="http://schemas.microsoft.com/office/powerpoint/2010/main" val="310153684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DA79D-0209-F3BE-57B7-F25B8B32915B}"/>
              </a:ext>
            </a:extLst>
          </p:cNvPr>
          <p:cNvSpPr>
            <a:spLocks noGrp="1"/>
          </p:cNvSpPr>
          <p:nvPr>
            <p:ph type="title"/>
          </p:nvPr>
        </p:nvSpPr>
        <p:spPr>
          <a:xfrm>
            <a:off x="839788" y="457200"/>
            <a:ext cx="3932237" cy="1600200"/>
          </a:xfrm>
        </p:spPr>
        <p:txBody>
          <a:bodyPr rtlCol="0" anchor="b"/>
          <a:lstStyle>
            <a:lvl1pPr>
              <a:defRPr sz="3200"/>
            </a:lvl1pPr>
          </a:lstStyle>
          <a:p>
            <a:pPr rtl="0"/>
            <a:r>
              <a:rPr lang="cy"/>
              <a:t>Click to edit Master title style</a:t>
            </a:r>
            <a:endParaRPr lang="en-GB"/>
          </a:p>
        </p:txBody>
      </p:sp>
      <p:sp>
        <p:nvSpPr>
          <p:cNvPr id="3" name="Content Placeholder 2">
            <a:extLst>
              <a:ext uri="{FF2B5EF4-FFF2-40B4-BE49-F238E27FC236}">
                <a16:creationId xmlns:a16="http://schemas.microsoft.com/office/drawing/2014/main" id="{72D0FC60-2862-25E4-0DF0-AE20C60575E6}"/>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Text Placeholder 3">
            <a:extLst>
              <a:ext uri="{FF2B5EF4-FFF2-40B4-BE49-F238E27FC236}">
                <a16:creationId xmlns:a16="http://schemas.microsoft.com/office/drawing/2014/main" id="{01F83F8A-3649-83DF-9F65-4D50AFAE3A1D}"/>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cy"/>
              <a:t>Click to edit Master text styles</a:t>
            </a:r>
          </a:p>
        </p:txBody>
      </p:sp>
      <p:sp>
        <p:nvSpPr>
          <p:cNvPr id="5" name="Date Placeholder 4">
            <a:extLst>
              <a:ext uri="{FF2B5EF4-FFF2-40B4-BE49-F238E27FC236}">
                <a16:creationId xmlns:a16="http://schemas.microsoft.com/office/drawing/2014/main" id="{2800D3C1-D89B-C755-C565-0E0E83C2ADED}"/>
              </a:ext>
            </a:extLst>
          </p:cNvPr>
          <p:cNvSpPr>
            <a:spLocks noGrp="1"/>
          </p:cNvSpPr>
          <p:nvPr>
            <p:ph type="dt" sz="half" idx="10"/>
          </p:nvPr>
        </p:nvSpPr>
        <p:spPr/>
        <p:txBody>
          <a:bodyPr rtlCol="0"/>
          <a:lstStyle/>
          <a:p>
            <a:pPr rtl="0"/>
            <a:fld id="{F6B45C6D-3221-4AFD-B29F-5895B36EB991}" type="datetimeFigureOut">
              <a:rPr lang="en-GB" smtClean="0"/>
              <a:t>26/02/2025</a:t>
            </a:fld>
            <a:endParaRPr lang="en-GB"/>
          </a:p>
        </p:txBody>
      </p:sp>
      <p:sp>
        <p:nvSpPr>
          <p:cNvPr id="6" name="Footer Placeholder 5">
            <a:extLst>
              <a:ext uri="{FF2B5EF4-FFF2-40B4-BE49-F238E27FC236}">
                <a16:creationId xmlns:a16="http://schemas.microsoft.com/office/drawing/2014/main" id="{7C1EFBF3-73A4-EFD9-FD4D-FFFEC604DB36}"/>
              </a:ext>
            </a:extLst>
          </p:cNvPr>
          <p:cNvSpPr>
            <a:spLocks noGrp="1"/>
          </p:cNvSpPr>
          <p:nvPr>
            <p:ph type="ftr" sz="quarter" idx="11"/>
          </p:nvPr>
        </p:nvSpPr>
        <p:spPr/>
        <p:txBody>
          <a:bodyPr rtlCol="0"/>
          <a:lstStyle/>
          <a:p>
            <a:pPr rtl="0"/>
            <a:endParaRPr lang="en-GB"/>
          </a:p>
        </p:txBody>
      </p:sp>
      <p:sp>
        <p:nvSpPr>
          <p:cNvPr id="7" name="Slide Number Placeholder 6">
            <a:extLst>
              <a:ext uri="{FF2B5EF4-FFF2-40B4-BE49-F238E27FC236}">
                <a16:creationId xmlns:a16="http://schemas.microsoft.com/office/drawing/2014/main" id="{C45477F3-C074-DE33-2EA8-136E84B84370}"/>
              </a:ext>
            </a:extLst>
          </p:cNvPr>
          <p:cNvSpPr>
            <a:spLocks noGrp="1"/>
          </p:cNvSpPr>
          <p:nvPr>
            <p:ph type="sldNum" sz="quarter" idx="12"/>
          </p:nvPr>
        </p:nvSpPr>
        <p:spPr/>
        <p:txBody>
          <a:bodyPr rtlCol="0"/>
          <a:lstStyle/>
          <a:p>
            <a:pPr rtl="0"/>
            <a:fld id="{3853617C-F574-4FC2-83F0-3CFFF4AE9950}" type="slidenum">
              <a:rPr lang="en-GB" smtClean="0"/>
              <a:t>‹#›</a:t>
            </a:fld>
            <a:endParaRPr lang="en-GB"/>
          </a:p>
        </p:txBody>
      </p:sp>
    </p:spTree>
    <p:extLst>
      <p:ext uri="{BB962C8B-B14F-4D97-AF65-F5344CB8AC3E}">
        <p14:creationId xmlns:p14="http://schemas.microsoft.com/office/powerpoint/2010/main" val="403801646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19087-793F-CB6B-25D7-86831F8DFB39}"/>
              </a:ext>
            </a:extLst>
          </p:cNvPr>
          <p:cNvSpPr>
            <a:spLocks noGrp="1"/>
          </p:cNvSpPr>
          <p:nvPr>
            <p:ph type="title"/>
          </p:nvPr>
        </p:nvSpPr>
        <p:spPr>
          <a:xfrm>
            <a:off x="839788" y="457200"/>
            <a:ext cx="3932237" cy="1600200"/>
          </a:xfrm>
        </p:spPr>
        <p:txBody>
          <a:bodyPr rtlCol="0" anchor="b"/>
          <a:lstStyle>
            <a:lvl1pPr>
              <a:defRPr sz="3200"/>
            </a:lvl1pPr>
          </a:lstStyle>
          <a:p>
            <a:pPr rtl="0"/>
            <a:r>
              <a:rPr lang="cy"/>
              <a:t>Click to edit Master title style</a:t>
            </a:r>
            <a:endParaRPr lang="en-GB"/>
          </a:p>
        </p:txBody>
      </p:sp>
      <p:sp>
        <p:nvSpPr>
          <p:cNvPr id="3" name="Picture Placeholder 2">
            <a:extLst>
              <a:ext uri="{FF2B5EF4-FFF2-40B4-BE49-F238E27FC236}">
                <a16:creationId xmlns:a16="http://schemas.microsoft.com/office/drawing/2014/main" id="{C4E4CF1B-EC10-E8ED-9FC9-5DB2939A1686}"/>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GB"/>
          </a:p>
        </p:txBody>
      </p:sp>
      <p:sp>
        <p:nvSpPr>
          <p:cNvPr id="4" name="Text Placeholder 3">
            <a:extLst>
              <a:ext uri="{FF2B5EF4-FFF2-40B4-BE49-F238E27FC236}">
                <a16:creationId xmlns:a16="http://schemas.microsoft.com/office/drawing/2014/main" id="{3D4E46F9-E815-B439-7DA1-72C8CDF5EDE1}"/>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cy"/>
              <a:t>Click to edit Master text styles</a:t>
            </a:r>
          </a:p>
        </p:txBody>
      </p:sp>
      <p:sp>
        <p:nvSpPr>
          <p:cNvPr id="5" name="Date Placeholder 4">
            <a:extLst>
              <a:ext uri="{FF2B5EF4-FFF2-40B4-BE49-F238E27FC236}">
                <a16:creationId xmlns:a16="http://schemas.microsoft.com/office/drawing/2014/main" id="{979E27A3-6995-A7D0-585F-0E34C733BEC7}"/>
              </a:ext>
            </a:extLst>
          </p:cNvPr>
          <p:cNvSpPr>
            <a:spLocks noGrp="1"/>
          </p:cNvSpPr>
          <p:nvPr>
            <p:ph type="dt" sz="half" idx="10"/>
          </p:nvPr>
        </p:nvSpPr>
        <p:spPr/>
        <p:txBody>
          <a:bodyPr rtlCol="0"/>
          <a:lstStyle/>
          <a:p>
            <a:pPr rtl="0"/>
            <a:fld id="{F6B45C6D-3221-4AFD-B29F-5895B36EB991}" type="datetimeFigureOut">
              <a:rPr lang="en-GB" smtClean="0"/>
              <a:t>26/02/2025</a:t>
            </a:fld>
            <a:endParaRPr lang="en-GB"/>
          </a:p>
        </p:txBody>
      </p:sp>
      <p:sp>
        <p:nvSpPr>
          <p:cNvPr id="6" name="Footer Placeholder 5">
            <a:extLst>
              <a:ext uri="{FF2B5EF4-FFF2-40B4-BE49-F238E27FC236}">
                <a16:creationId xmlns:a16="http://schemas.microsoft.com/office/drawing/2014/main" id="{08E03889-576E-2C06-26BF-342744D9B1E3}"/>
              </a:ext>
            </a:extLst>
          </p:cNvPr>
          <p:cNvSpPr>
            <a:spLocks noGrp="1"/>
          </p:cNvSpPr>
          <p:nvPr>
            <p:ph type="ftr" sz="quarter" idx="11"/>
          </p:nvPr>
        </p:nvSpPr>
        <p:spPr/>
        <p:txBody>
          <a:bodyPr rtlCol="0"/>
          <a:lstStyle/>
          <a:p>
            <a:pPr rtl="0"/>
            <a:endParaRPr lang="en-GB"/>
          </a:p>
        </p:txBody>
      </p:sp>
      <p:sp>
        <p:nvSpPr>
          <p:cNvPr id="7" name="Slide Number Placeholder 6">
            <a:extLst>
              <a:ext uri="{FF2B5EF4-FFF2-40B4-BE49-F238E27FC236}">
                <a16:creationId xmlns:a16="http://schemas.microsoft.com/office/drawing/2014/main" id="{81D549E2-D812-3733-4D59-6A1CF2A10209}"/>
              </a:ext>
            </a:extLst>
          </p:cNvPr>
          <p:cNvSpPr>
            <a:spLocks noGrp="1"/>
          </p:cNvSpPr>
          <p:nvPr>
            <p:ph type="sldNum" sz="quarter" idx="12"/>
          </p:nvPr>
        </p:nvSpPr>
        <p:spPr/>
        <p:txBody>
          <a:bodyPr rtlCol="0"/>
          <a:lstStyle/>
          <a:p>
            <a:pPr rtl="0"/>
            <a:fld id="{3853617C-F574-4FC2-83F0-3CFFF4AE9950}" type="slidenum">
              <a:rPr lang="en-GB" smtClean="0"/>
              <a:t>‹#›</a:t>
            </a:fld>
            <a:endParaRPr lang="en-GB"/>
          </a:p>
        </p:txBody>
      </p:sp>
    </p:spTree>
    <p:extLst>
      <p:ext uri="{BB962C8B-B14F-4D97-AF65-F5344CB8AC3E}">
        <p14:creationId xmlns:p14="http://schemas.microsoft.com/office/powerpoint/2010/main" val="2269656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05527811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C0DD6-557C-14B9-575D-C789584DC4B6}"/>
              </a:ext>
            </a:extLst>
          </p:cNvPr>
          <p:cNvSpPr>
            <a:spLocks noGrp="1"/>
          </p:cNvSpPr>
          <p:nvPr>
            <p:ph type="title"/>
          </p:nvPr>
        </p:nvSpPr>
        <p:spPr/>
        <p:txBody>
          <a:bodyPr rtlCol="0"/>
          <a:lstStyle/>
          <a:p>
            <a:pPr rtl="0"/>
            <a:r>
              <a:rPr lang="cy"/>
              <a:t>Click to edit Master title style</a:t>
            </a:r>
            <a:endParaRPr lang="en-GB"/>
          </a:p>
        </p:txBody>
      </p:sp>
      <p:sp>
        <p:nvSpPr>
          <p:cNvPr id="3" name="Vertical Text Placeholder 2">
            <a:extLst>
              <a:ext uri="{FF2B5EF4-FFF2-40B4-BE49-F238E27FC236}">
                <a16:creationId xmlns:a16="http://schemas.microsoft.com/office/drawing/2014/main" id="{53062924-BF77-4954-45D0-8C683913D70B}"/>
              </a:ext>
            </a:extLst>
          </p:cNvPr>
          <p:cNvSpPr>
            <a:spLocks noGrp="1"/>
          </p:cNvSpPr>
          <p:nvPr>
            <p:ph type="body" orient="vert" idx="1"/>
          </p:nvPr>
        </p:nvSpPr>
        <p:spPr/>
        <p:txBody>
          <a:bodyPr vert="eaVert"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a:extLst>
              <a:ext uri="{FF2B5EF4-FFF2-40B4-BE49-F238E27FC236}">
                <a16:creationId xmlns:a16="http://schemas.microsoft.com/office/drawing/2014/main" id="{3F61886E-B52E-C1C5-8AB8-C9B2783A6398}"/>
              </a:ext>
            </a:extLst>
          </p:cNvPr>
          <p:cNvSpPr>
            <a:spLocks noGrp="1"/>
          </p:cNvSpPr>
          <p:nvPr>
            <p:ph type="dt" sz="half" idx="10"/>
          </p:nvPr>
        </p:nvSpPr>
        <p:spPr/>
        <p:txBody>
          <a:bodyPr rtlCol="0"/>
          <a:lstStyle/>
          <a:p>
            <a:pPr rtl="0"/>
            <a:fld id="{F6B45C6D-3221-4AFD-B29F-5895B36EB991}" type="datetimeFigureOut">
              <a:rPr lang="en-GB" smtClean="0"/>
              <a:t>26/02/2025</a:t>
            </a:fld>
            <a:endParaRPr lang="en-GB"/>
          </a:p>
        </p:txBody>
      </p:sp>
      <p:sp>
        <p:nvSpPr>
          <p:cNvPr id="5" name="Footer Placeholder 4">
            <a:extLst>
              <a:ext uri="{FF2B5EF4-FFF2-40B4-BE49-F238E27FC236}">
                <a16:creationId xmlns:a16="http://schemas.microsoft.com/office/drawing/2014/main" id="{A1C28AF1-EEBF-E6AB-E698-E50D36702C79}"/>
              </a:ext>
            </a:extLst>
          </p:cNvPr>
          <p:cNvSpPr>
            <a:spLocks noGrp="1"/>
          </p:cNvSpPr>
          <p:nvPr>
            <p:ph type="ftr" sz="quarter" idx="11"/>
          </p:nvPr>
        </p:nvSpPr>
        <p:spPr/>
        <p:txBody>
          <a:bodyPr rtlCol="0"/>
          <a:lstStyle/>
          <a:p>
            <a:pPr rtl="0"/>
            <a:endParaRPr lang="en-GB"/>
          </a:p>
        </p:txBody>
      </p:sp>
      <p:sp>
        <p:nvSpPr>
          <p:cNvPr id="6" name="Slide Number Placeholder 5">
            <a:extLst>
              <a:ext uri="{FF2B5EF4-FFF2-40B4-BE49-F238E27FC236}">
                <a16:creationId xmlns:a16="http://schemas.microsoft.com/office/drawing/2014/main" id="{7546B908-2CAD-258C-0A12-2BB6B78AD3BA}"/>
              </a:ext>
            </a:extLst>
          </p:cNvPr>
          <p:cNvSpPr>
            <a:spLocks noGrp="1"/>
          </p:cNvSpPr>
          <p:nvPr>
            <p:ph type="sldNum" sz="quarter" idx="12"/>
          </p:nvPr>
        </p:nvSpPr>
        <p:spPr/>
        <p:txBody>
          <a:bodyPr rtlCol="0"/>
          <a:lstStyle/>
          <a:p>
            <a:pPr rtl="0"/>
            <a:fld id="{3853617C-F574-4FC2-83F0-3CFFF4AE9950}" type="slidenum">
              <a:rPr lang="en-GB" smtClean="0"/>
              <a:t>‹#›</a:t>
            </a:fld>
            <a:endParaRPr lang="en-GB"/>
          </a:p>
        </p:txBody>
      </p:sp>
    </p:spTree>
    <p:extLst>
      <p:ext uri="{BB962C8B-B14F-4D97-AF65-F5344CB8AC3E}">
        <p14:creationId xmlns:p14="http://schemas.microsoft.com/office/powerpoint/2010/main" val="95547756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58BE997-C383-D3A2-A851-F063AAF63FC4}"/>
              </a:ext>
            </a:extLst>
          </p:cNvPr>
          <p:cNvSpPr>
            <a:spLocks noGrp="1"/>
          </p:cNvSpPr>
          <p:nvPr>
            <p:ph type="title" orient="vert"/>
          </p:nvPr>
        </p:nvSpPr>
        <p:spPr>
          <a:xfrm>
            <a:off x="8724900" y="365125"/>
            <a:ext cx="2628900" cy="5811838"/>
          </a:xfrm>
        </p:spPr>
        <p:txBody>
          <a:bodyPr vert="eaVert" rtlCol="0"/>
          <a:lstStyle/>
          <a:p>
            <a:pPr rtl="0"/>
            <a:r>
              <a:rPr lang="cy"/>
              <a:t>Click to edit Master title style</a:t>
            </a:r>
            <a:endParaRPr lang="en-GB"/>
          </a:p>
        </p:txBody>
      </p:sp>
      <p:sp>
        <p:nvSpPr>
          <p:cNvPr id="3" name="Vertical Text Placeholder 2">
            <a:extLst>
              <a:ext uri="{FF2B5EF4-FFF2-40B4-BE49-F238E27FC236}">
                <a16:creationId xmlns:a16="http://schemas.microsoft.com/office/drawing/2014/main" id="{AB9BDBC8-634F-E0D1-CDB3-C08C780522E9}"/>
              </a:ext>
            </a:extLst>
          </p:cNvPr>
          <p:cNvSpPr>
            <a:spLocks noGrp="1"/>
          </p:cNvSpPr>
          <p:nvPr>
            <p:ph type="body" orient="vert" idx="1"/>
          </p:nvPr>
        </p:nvSpPr>
        <p:spPr>
          <a:xfrm>
            <a:off x="838200" y="365125"/>
            <a:ext cx="7734300" cy="5811838"/>
          </a:xfrm>
        </p:spPr>
        <p:txBody>
          <a:bodyPr vert="eaVert"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a:extLst>
              <a:ext uri="{FF2B5EF4-FFF2-40B4-BE49-F238E27FC236}">
                <a16:creationId xmlns:a16="http://schemas.microsoft.com/office/drawing/2014/main" id="{C2C301F4-32BC-116B-2E6B-12E4E2CE1EAB}"/>
              </a:ext>
            </a:extLst>
          </p:cNvPr>
          <p:cNvSpPr>
            <a:spLocks noGrp="1"/>
          </p:cNvSpPr>
          <p:nvPr>
            <p:ph type="dt" sz="half" idx="10"/>
          </p:nvPr>
        </p:nvSpPr>
        <p:spPr/>
        <p:txBody>
          <a:bodyPr rtlCol="0"/>
          <a:lstStyle/>
          <a:p>
            <a:pPr rtl="0"/>
            <a:fld id="{F6B45C6D-3221-4AFD-B29F-5895B36EB991}" type="datetimeFigureOut">
              <a:rPr lang="en-GB" smtClean="0"/>
              <a:t>26/02/2025</a:t>
            </a:fld>
            <a:endParaRPr lang="en-GB"/>
          </a:p>
        </p:txBody>
      </p:sp>
      <p:sp>
        <p:nvSpPr>
          <p:cNvPr id="5" name="Footer Placeholder 4">
            <a:extLst>
              <a:ext uri="{FF2B5EF4-FFF2-40B4-BE49-F238E27FC236}">
                <a16:creationId xmlns:a16="http://schemas.microsoft.com/office/drawing/2014/main" id="{7B9F8987-2F03-458A-0201-755653283925}"/>
              </a:ext>
            </a:extLst>
          </p:cNvPr>
          <p:cNvSpPr>
            <a:spLocks noGrp="1"/>
          </p:cNvSpPr>
          <p:nvPr>
            <p:ph type="ftr" sz="quarter" idx="11"/>
          </p:nvPr>
        </p:nvSpPr>
        <p:spPr/>
        <p:txBody>
          <a:bodyPr rtlCol="0"/>
          <a:lstStyle/>
          <a:p>
            <a:pPr rtl="0"/>
            <a:endParaRPr lang="en-GB"/>
          </a:p>
        </p:txBody>
      </p:sp>
      <p:sp>
        <p:nvSpPr>
          <p:cNvPr id="6" name="Slide Number Placeholder 5">
            <a:extLst>
              <a:ext uri="{FF2B5EF4-FFF2-40B4-BE49-F238E27FC236}">
                <a16:creationId xmlns:a16="http://schemas.microsoft.com/office/drawing/2014/main" id="{E0B2B878-C3FC-A829-F08F-7941DA0E2F69}"/>
              </a:ext>
            </a:extLst>
          </p:cNvPr>
          <p:cNvSpPr>
            <a:spLocks noGrp="1"/>
          </p:cNvSpPr>
          <p:nvPr>
            <p:ph type="sldNum" sz="quarter" idx="12"/>
          </p:nvPr>
        </p:nvSpPr>
        <p:spPr/>
        <p:txBody>
          <a:bodyPr rtlCol="0"/>
          <a:lstStyle/>
          <a:p>
            <a:pPr rtl="0"/>
            <a:fld id="{3853617C-F574-4FC2-83F0-3CFFF4AE9950}" type="slidenum">
              <a:rPr lang="en-GB" smtClean="0"/>
              <a:t>‹#›</a:t>
            </a:fld>
            <a:endParaRPr lang="en-GB"/>
          </a:p>
        </p:txBody>
      </p:sp>
    </p:spTree>
    <p:extLst>
      <p:ext uri="{BB962C8B-B14F-4D97-AF65-F5344CB8AC3E}">
        <p14:creationId xmlns:p14="http://schemas.microsoft.com/office/powerpoint/2010/main" val="427588369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rtlCol="0" anchor="b"/>
          <a:lstStyle>
            <a:lvl1pPr algn="ctr">
              <a:defRPr sz="6000"/>
            </a:lvl1pPr>
          </a:lstStyle>
          <a:p>
            <a:pPr rtl="0"/>
            <a:r>
              <a:rPr lang="cy"/>
              <a:t>Click to edit Master title style</a:t>
            </a:r>
            <a:endParaRPr lang="en-GB"/>
          </a:p>
        </p:txBody>
      </p:sp>
      <p:sp>
        <p:nvSpPr>
          <p:cNvPr id="3" name="Subtitle 2"/>
          <p:cNvSpPr>
            <a:spLocks noGrp="1"/>
          </p:cNvSpPr>
          <p:nvPr>
            <p:ph type="subTitle" idx="1"/>
          </p:nvPr>
        </p:nvSpPr>
        <p:spPr>
          <a:xfrm>
            <a:off x="1524000" y="3602038"/>
            <a:ext cx="9144000" cy="1655762"/>
          </a:xfrm>
        </p:spPr>
        <p:txBody>
          <a:bodyPr rtlCol="0"/>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cy"/>
              <a:t>Click to edit Master subtitle style</a:t>
            </a:r>
            <a:endParaRPr lang="en-GB"/>
          </a:p>
        </p:txBody>
      </p:sp>
      <p:sp>
        <p:nvSpPr>
          <p:cNvPr id="4" name="Date Placeholder 3"/>
          <p:cNvSpPr>
            <a:spLocks noGrp="1"/>
          </p:cNvSpPr>
          <p:nvPr>
            <p:ph type="dt" sz="half" idx="10"/>
          </p:nvPr>
        </p:nvSpPr>
        <p:spPr/>
        <p:txBody>
          <a:bodyPr rtlCol="0"/>
          <a:lstStyle/>
          <a:p>
            <a:pPr rtl="0"/>
            <a:fld id="{500D38E2-749F-4CE5-AAD4-9D593CDDEEFC}" type="datetimeFigureOut">
              <a:rPr lang="en-GB" smtClean="0"/>
              <a:t>26/02/2025</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0DCD0F15-575C-4822-AC86-C2F1F7A2B187}" type="slidenum">
              <a:rPr lang="en-GB" smtClean="0"/>
              <a:t>‹#›</a:t>
            </a:fld>
            <a:endParaRPr lang="en-GB"/>
          </a:p>
        </p:txBody>
      </p:sp>
    </p:spTree>
    <p:extLst>
      <p:ext uri="{BB962C8B-B14F-4D97-AF65-F5344CB8AC3E}">
        <p14:creationId xmlns:p14="http://schemas.microsoft.com/office/powerpoint/2010/main" val="153248768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cy"/>
              <a:t>Click to edit Master title style</a:t>
            </a:r>
            <a:endParaRPr lang="en-GB"/>
          </a:p>
        </p:txBody>
      </p:sp>
      <p:sp>
        <p:nvSpPr>
          <p:cNvPr id="3" name="Content Placeholder 2"/>
          <p:cNvSpPr>
            <a:spLocks noGrp="1"/>
          </p:cNvSpPr>
          <p:nvPr>
            <p:ph idx="1"/>
          </p:nvPr>
        </p:nvSpPr>
        <p:spPr/>
        <p:txBody>
          <a:bodyPr rtlCol="0"/>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p:cNvSpPr>
            <a:spLocks noGrp="1"/>
          </p:cNvSpPr>
          <p:nvPr>
            <p:ph type="dt" sz="half" idx="10"/>
          </p:nvPr>
        </p:nvSpPr>
        <p:spPr/>
        <p:txBody>
          <a:bodyPr rtlCol="0"/>
          <a:lstStyle/>
          <a:p>
            <a:pPr rtl="0"/>
            <a:fld id="{500D38E2-749F-4CE5-AAD4-9D593CDDEEFC}" type="datetimeFigureOut">
              <a:rPr lang="en-GB" smtClean="0"/>
              <a:t>26/02/2025</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0DCD0F15-575C-4822-AC86-C2F1F7A2B187}" type="slidenum">
              <a:rPr lang="en-GB" smtClean="0"/>
              <a:t>‹#›</a:t>
            </a:fld>
            <a:endParaRPr lang="en-GB"/>
          </a:p>
        </p:txBody>
      </p:sp>
    </p:spTree>
    <p:extLst>
      <p:ext uri="{BB962C8B-B14F-4D97-AF65-F5344CB8AC3E}">
        <p14:creationId xmlns:p14="http://schemas.microsoft.com/office/powerpoint/2010/main" val="91196739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rtlCol="0" anchor="b"/>
          <a:lstStyle>
            <a:lvl1pPr>
              <a:defRPr sz="6000"/>
            </a:lvl1pPr>
          </a:lstStyle>
          <a:p>
            <a:pPr rtl="0"/>
            <a:r>
              <a:rPr lang="cy"/>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rtlCol="0"/>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cy"/>
              <a:t>Edit Master text styles</a:t>
            </a:r>
          </a:p>
        </p:txBody>
      </p:sp>
      <p:sp>
        <p:nvSpPr>
          <p:cNvPr id="4" name="Date Placeholder 3"/>
          <p:cNvSpPr>
            <a:spLocks noGrp="1"/>
          </p:cNvSpPr>
          <p:nvPr>
            <p:ph type="dt" sz="half" idx="10"/>
          </p:nvPr>
        </p:nvSpPr>
        <p:spPr/>
        <p:txBody>
          <a:bodyPr rtlCol="0"/>
          <a:lstStyle/>
          <a:p>
            <a:pPr rtl="0"/>
            <a:fld id="{500D38E2-749F-4CE5-AAD4-9D593CDDEEFC}" type="datetimeFigureOut">
              <a:rPr lang="en-GB" smtClean="0"/>
              <a:t>26/02/2025</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0DCD0F15-575C-4822-AC86-C2F1F7A2B187}" type="slidenum">
              <a:rPr lang="en-GB" smtClean="0"/>
              <a:t>‹#›</a:t>
            </a:fld>
            <a:endParaRPr lang="en-GB"/>
          </a:p>
        </p:txBody>
      </p:sp>
    </p:spTree>
    <p:extLst>
      <p:ext uri="{BB962C8B-B14F-4D97-AF65-F5344CB8AC3E}">
        <p14:creationId xmlns:p14="http://schemas.microsoft.com/office/powerpoint/2010/main" val="334968247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cy"/>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rtlCol="0"/>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Content Placeholder 3"/>
          <p:cNvSpPr>
            <a:spLocks noGrp="1"/>
          </p:cNvSpPr>
          <p:nvPr>
            <p:ph sz="half" idx="2"/>
          </p:nvPr>
        </p:nvSpPr>
        <p:spPr>
          <a:xfrm>
            <a:off x="6172200" y="1825625"/>
            <a:ext cx="5181600" cy="4351338"/>
          </a:xfrm>
        </p:spPr>
        <p:txBody>
          <a:bodyPr rtlCol="0"/>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5" name="Date Placeholder 4"/>
          <p:cNvSpPr>
            <a:spLocks noGrp="1"/>
          </p:cNvSpPr>
          <p:nvPr>
            <p:ph type="dt" sz="half" idx="10"/>
          </p:nvPr>
        </p:nvSpPr>
        <p:spPr/>
        <p:txBody>
          <a:bodyPr rtlCol="0"/>
          <a:lstStyle/>
          <a:p>
            <a:pPr rtl="0"/>
            <a:fld id="{500D38E2-749F-4CE5-AAD4-9D593CDDEEFC}" type="datetimeFigureOut">
              <a:rPr lang="en-GB" smtClean="0"/>
              <a:t>26/02/2025</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0DCD0F15-575C-4822-AC86-C2F1F7A2B187}" type="slidenum">
              <a:rPr lang="en-GB" smtClean="0"/>
              <a:t>‹#›</a:t>
            </a:fld>
            <a:endParaRPr lang="en-GB"/>
          </a:p>
        </p:txBody>
      </p:sp>
    </p:spTree>
    <p:extLst>
      <p:ext uri="{BB962C8B-B14F-4D97-AF65-F5344CB8AC3E}">
        <p14:creationId xmlns:p14="http://schemas.microsoft.com/office/powerpoint/2010/main" val="396847896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rtlCol="0"/>
          <a:lstStyle/>
          <a:p>
            <a:pPr rtl="0"/>
            <a:r>
              <a:rPr lang="cy"/>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cy"/>
              <a:t>Edit Master text styles</a:t>
            </a:r>
          </a:p>
        </p:txBody>
      </p:sp>
      <p:sp>
        <p:nvSpPr>
          <p:cNvPr id="4" name="Content Placeholder 3"/>
          <p:cNvSpPr>
            <a:spLocks noGrp="1"/>
          </p:cNvSpPr>
          <p:nvPr>
            <p:ph sz="half" idx="2"/>
          </p:nvPr>
        </p:nvSpPr>
        <p:spPr>
          <a:xfrm>
            <a:off x="839788" y="2505075"/>
            <a:ext cx="5157787" cy="3684588"/>
          </a:xfrm>
        </p:spPr>
        <p:txBody>
          <a:bodyPr rtlCol="0"/>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5" name="Text Placeholder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cy"/>
              <a:t>Edit Master text styles</a:t>
            </a:r>
          </a:p>
        </p:txBody>
      </p:sp>
      <p:sp>
        <p:nvSpPr>
          <p:cNvPr id="6" name="Content Placeholder 5"/>
          <p:cNvSpPr>
            <a:spLocks noGrp="1"/>
          </p:cNvSpPr>
          <p:nvPr>
            <p:ph sz="quarter" idx="4"/>
          </p:nvPr>
        </p:nvSpPr>
        <p:spPr>
          <a:xfrm>
            <a:off x="6172200" y="2505075"/>
            <a:ext cx="5183188" cy="3684588"/>
          </a:xfrm>
        </p:spPr>
        <p:txBody>
          <a:bodyPr rtlCol="0"/>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7" name="Date Placeholder 6"/>
          <p:cNvSpPr>
            <a:spLocks noGrp="1"/>
          </p:cNvSpPr>
          <p:nvPr>
            <p:ph type="dt" sz="half" idx="10"/>
          </p:nvPr>
        </p:nvSpPr>
        <p:spPr/>
        <p:txBody>
          <a:bodyPr rtlCol="0"/>
          <a:lstStyle/>
          <a:p>
            <a:pPr rtl="0"/>
            <a:fld id="{500D38E2-749F-4CE5-AAD4-9D593CDDEEFC}" type="datetimeFigureOut">
              <a:rPr lang="en-GB" smtClean="0"/>
              <a:t>26/02/2025</a:t>
            </a:fld>
            <a:endParaRPr lang="en-GB"/>
          </a:p>
        </p:txBody>
      </p:sp>
      <p:sp>
        <p:nvSpPr>
          <p:cNvPr id="8" name="Footer Placeholder 7"/>
          <p:cNvSpPr>
            <a:spLocks noGrp="1"/>
          </p:cNvSpPr>
          <p:nvPr>
            <p:ph type="ftr" sz="quarter" idx="11"/>
          </p:nvPr>
        </p:nvSpPr>
        <p:spPr/>
        <p:txBody>
          <a:bodyPr rtlCol="0"/>
          <a:lstStyle/>
          <a:p>
            <a:pPr rtl="0"/>
            <a:endParaRPr lang="en-GB"/>
          </a:p>
        </p:txBody>
      </p:sp>
      <p:sp>
        <p:nvSpPr>
          <p:cNvPr id="9" name="Slide Number Placeholder 8"/>
          <p:cNvSpPr>
            <a:spLocks noGrp="1"/>
          </p:cNvSpPr>
          <p:nvPr>
            <p:ph type="sldNum" sz="quarter" idx="12"/>
          </p:nvPr>
        </p:nvSpPr>
        <p:spPr/>
        <p:txBody>
          <a:bodyPr rtlCol="0"/>
          <a:lstStyle/>
          <a:p>
            <a:pPr rtl="0"/>
            <a:fld id="{0DCD0F15-575C-4822-AC86-C2F1F7A2B187}" type="slidenum">
              <a:rPr lang="en-GB" smtClean="0"/>
              <a:t>‹#›</a:t>
            </a:fld>
            <a:endParaRPr lang="en-GB"/>
          </a:p>
        </p:txBody>
      </p:sp>
    </p:spTree>
    <p:extLst>
      <p:ext uri="{BB962C8B-B14F-4D97-AF65-F5344CB8AC3E}">
        <p14:creationId xmlns:p14="http://schemas.microsoft.com/office/powerpoint/2010/main" val="343131272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cy"/>
              <a:t>Click to edit Master title style</a:t>
            </a:r>
            <a:endParaRPr lang="en-GB"/>
          </a:p>
        </p:txBody>
      </p:sp>
      <p:sp>
        <p:nvSpPr>
          <p:cNvPr id="3" name="Date Placeholder 2"/>
          <p:cNvSpPr>
            <a:spLocks noGrp="1"/>
          </p:cNvSpPr>
          <p:nvPr>
            <p:ph type="dt" sz="half" idx="10"/>
          </p:nvPr>
        </p:nvSpPr>
        <p:spPr/>
        <p:txBody>
          <a:bodyPr rtlCol="0"/>
          <a:lstStyle/>
          <a:p>
            <a:pPr rtl="0"/>
            <a:fld id="{500D38E2-749F-4CE5-AAD4-9D593CDDEEFC}" type="datetimeFigureOut">
              <a:rPr lang="en-GB" smtClean="0"/>
              <a:t>26/02/2025</a:t>
            </a:fld>
            <a:endParaRPr lang="en-GB"/>
          </a:p>
        </p:txBody>
      </p:sp>
      <p:sp>
        <p:nvSpPr>
          <p:cNvPr id="4" name="Footer Placeholder 3"/>
          <p:cNvSpPr>
            <a:spLocks noGrp="1"/>
          </p:cNvSpPr>
          <p:nvPr>
            <p:ph type="ftr" sz="quarter" idx="11"/>
          </p:nvPr>
        </p:nvSpPr>
        <p:spPr/>
        <p:txBody>
          <a:bodyPr rtlCol="0"/>
          <a:lstStyle/>
          <a:p>
            <a:pPr rtl="0"/>
            <a:endParaRPr lang="en-GB"/>
          </a:p>
        </p:txBody>
      </p:sp>
      <p:sp>
        <p:nvSpPr>
          <p:cNvPr id="5" name="Slide Number Placeholder 4"/>
          <p:cNvSpPr>
            <a:spLocks noGrp="1"/>
          </p:cNvSpPr>
          <p:nvPr>
            <p:ph type="sldNum" sz="quarter" idx="12"/>
          </p:nvPr>
        </p:nvSpPr>
        <p:spPr/>
        <p:txBody>
          <a:bodyPr rtlCol="0"/>
          <a:lstStyle/>
          <a:p>
            <a:pPr rtl="0"/>
            <a:fld id="{0DCD0F15-575C-4822-AC86-C2F1F7A2B187}" type="slidenum">
              <a:rPr lang="en-GB" smtClean="0"/>
              <a:t>‹#›</a:t>
            </a:fld>
            <a:endParaRPr lang="en-GB"/>
          </a:p>
        </p:txBody>
      </p:sp>
    </p:spTree>
    <p:extLst>
      <p:ext uri="{BB962C8B-B14F-4D97-AF65-F5344CB8AC3E}">
        <p14:creationId xmlns:p14="http://schemas.microsoft.com/office/powerpoint/2010/main" val="192037609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fld id="{500D38E2-749F-4CE5-AAD4-9D593CDDEEFC}" type="datetimeFigureOut">
              <a:rPr lang="en-GB" smtClean="0"/>
              <a:t>26/02/2025</a:t>
            </a:fld>
            <a:endParaRPr lang="en-GB"/>
          </a:p>
        </p:txBody>
      </p:sp>
      <p:sp>
        <p:nvSpPr>
          <p:cNvPr id="3" name="Footer Placeholder 2"/>
          <p:cNvSpPr>
            <a:spLocks noGrp="1"/>
          </p:cNvSpPr>
          <p:nvPr>
            <p:ph type="ftr" sz="quarter" idx="11"/>
          </p:nvPr>
        </p:nvSpPr>
        <p:spPr/>
        <p:txBody>
          <a:bodyPr rtlCol="0"/>
          <a:lstStyle/>
          <a:p>
            <a:pPr rtl="0"/>
            <a:endParaRPr lang="en-GB"/>
          </a:p>
        </p:txBody>
      </p:sp>
      <p:sp>
        <p:nvSpPr>
          <p:cNvPr id="4" name="Slide Number Placeholder 3"/>
          <p:cNvSpPr>
            <a:spLocks noGrp="1"/>
          </p:cNvSpPr>
          <p:nvPr>
            <p:ph type="sldNum" sz="quarter" idx="12"/>
          </p:nvPr>
        </p:nvSpPr>
        <p:spPr/>
        <p:txBody>
          <a:bodyPr rtlCol="0"/>
          <a:lstStyle/>
          <a:p>
            <a:pPr rtl="0"/>
            <a:fld id="{0DCD0F15-575C-4822-AC86-C2F1F7A2B187}" type="slidenum">
              <a:rPr lang="en-GB" smtClean="0"/>
              <a:t>‹#›</a:t>
            </a:fld>
            <a:endParaRPr lang="en-GB"/>
          </a:p>
        </p:txBody>
      </p:sp>
    </p:spTree>
    <p:extLst>
      <p:ext uri="{BB962C8B-B14F-4D97-AF65-F5344CB8AC3E}">
        <p14:creationId xmlns:p14="http://schemas.microsoft.com/office/powerpoint/2010/main" val="69383119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rtlCol="0" anchor="b"/>
          <a:lstStyle>
            <a:lvl1pPr>
              <a:defRPr sz="3200"/>
            </a:lvl1pPr>
          </a:lstStyle>
          <a:p>
            <a:pPr rtl="0"/>
            <a:r>
              <a:rPr lang="cy"/>
              <a:t>Click to edit Master title style</a:t>
            </a:r>
            <a:endParaRPr lang="en-GB"/>
          </a:p>
        </p:txBody>
      </p:sp>
      <p:sp>
        <p:nvSpPr>
          <p:cNvPr id="3" name="Content Placeholder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Text Placeholder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cy"/>
              <a:t>Edit Master text styles</a:t>
            </a:r>
          </a:p>
        </p:txBody>
      </p:sp>
      <p:sp>
        <p:nvSpPr>
          <p:cNvPr id="5" name="Date Placeholder 4"/>
          <p:cNvSpPr>
            <a:spLocks noGrp="1"/>
          </p:cNvSpPr>
          <p:nvPr>
            <p:ph type="dt" sz="half" idx="10"/>
          </p:nvPr>
        </p:nvSpPr>
        <p:spPr/>
        <p:txBody>
          <a:bodyPr rtlCol="0"/>
          <a:lstStyle/>
          <a:p>
            <a:pPr rtl="0"/>
            <a:fld id="{500D38E2-749F-4CE5-AAD4-9D593CDDEEFC}" type="datetimeFigureOut">
              <a:rPr lang="en-GB" smtClean="0"/>
              <a:t>26/02/2025</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0DCD0F15-575C-4822-AC86-C2F1F7A2B187}" type="slidenum">
              <a:rPr lang="en-GB" smtClean="0"/>
              <a:t>‹#›</a:t>
            </a:fld>
            <a:endParaRPr lang="en-GB"/>
          </a:p>
        </p:txBody>
      </p:sp>
    </p:spTree>
    <p:extLst>
      <p:ext uri="{BB962C8B-B14F-4D97-AF65-F5344CB8AC3E}">
        <p14:creationId xmlns:p14="http://schemas.microsoft.com/office/powerpoint/2010/main" val="23701007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49196968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rtlCol="0" anchor="b"/>
          <a:lstStyle>
            <a:lvl1pPr>
              <a:defRPr sz="3200"/>
            </a:lvl1pPr>
          </a:lstStyle>
          <a:p>
            <a:pPr rtl="0"/>
            <a:r>
              <a:rPr lang="cy"/>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GB"/>
          </a:p>
        </p:txBody>
      </p:sp>
      <p:sp>
        <p:nvSpPr>
          <p:cNvPr id="4" name="Text Placeholder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cy"/>
              <a:t>Edit Master text styles</a:t>
            </a:r>
          </a:p>
        </p:txBody>
      </p:sp>
      <p:sp>
        <p:nvSpPr>
          <p:cNvPr id="5" name="Date Placeholder 4"/>
          <p:cNvSpPr>
            <a:spLocks noGrp="1"/>
          </p:cNvSpPr>
          <p:nvPr>
            <p:ph type="dt" sz="half" idx="10"/>
          </p:nvPr>
        </p:nvSpPr>
        <p:spPr/>
        <p:txBody>
          <a:bodyPr rtlCol="0"/>
          <a:lstStyle/>
          <a:p>
            <a:pPr rtl="0"/>
            <a:fld id="{500D38E2-749F-4CE5-AAD4-9D593CDDEEFC}" type="datetimeFigureOut">
              <a:rPr lang="en-GB" smtClean="0"/>
              <a:t>26/02/2025</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0DCD0F15-575C-4822-AC86-C2F1F7A2B187}" type="slidenum">
              <a:rPr lang="en-GB" smtClean="0"/>
              <a:t>‹#›</a:t>
            </a:fld>
            <a:endParaRPr lang="en-GB"/>
          </a:p>
        </p:txBody>
      </p:sp>
    </p:spTree>
    <p:extLst>
      <p:ext uri="{BB962C8B-B14F-4D97-AF65-F5344CB8AC3E}">
        <p14:creationId xmlns:p14="http://schemas.microsoft.com/office/powerpoint/2010/main" val="326898223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cy"/>
              <a:t>Click to edit Master title style</a:t>
            </a:r>
            <a:endParaRPr lang="en-GB"/>
          </a:p>
        </p:txBody>
      </p:sp>
      <p:sp>
        <p:nvSpPr>
          <p:cNvPr id="3" name="Vertical Text Placeholder 2"/>
          <p:cNvSpPr>
            <a:spLocks noGrp="1"/>
          </p:cNvSpPr>
          <p:nvPr>
            <p:ph type="body" orient="vert" idx="1"/>
          </p:nvPr>
        </p:nvSpPr>
        <p:spPr/>
        <p:txBody>
          <a:bodyPr vert="eaVert" rtlCol="0"/>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p:cNvSpPr>
            <a:spLocks noGrp="1"/>
          </p:cNvSpPr>
          <p:nvPr>
            <p:ph type="dt" sz="half" idx="10"/>
          </p:nvPr>
        </p:nvSpPr>
        <p:spPr/>
        <p:txBody>
          <a:bodyPr rtlCol="0"/>
          <a:lstStyle/>
          <a:p>
            <a:pPr rtl="0"/>
            <a:fld id="{500D38E2-749F-4CE5-AAD4-9D593CDDEEFC}" type="datetimeFigureOut">
              <a:rPr lang="en-GB" smtClean="0"/>
              <a:t>26/02/2025</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0DCD0F15-575C-4822-AC86-C2F1F7A2B187}" type="slidenum">
              <a:rPr lang="en-GB" smtClean="0"/>
              <a:t>‹#›</a:t>
            </a:fld>
            <a:endParaRPr lang="en-GB"/>
          </a:p>
        </p:txBody>
      </p:sp>
    </p:spTree>
    <p:extLst>
      <p:ext uri="{BB962C8B-B14F-4D97-AF65-F5344CB8AC3E}">
        <p14:creationId xmlns:p14="http://schemas.microsoft.com/office/powerpoint/2010/main" val="77368230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rtlCol="0"/>
          <a:lstStyle/>
          <a:p>
            <a:pPr rtl="0"/>
            <a:r>
              <a:rPr lang="cy"/>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rtlCol="0"/>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p:cNvSpPr>
            <a:spLocks noGrp="1"/>
          </p:cNvSpPr>
          <p:nvPr>
            <p:ph type="dt" sz="half" idx="10"/>
          </p:nvPr>
        </p:nvSpPr>
        <p:spPr/>
        <p:txBody>
          <a:bodyPr rtlCol="0"/>
          <a:lstStyle/>
          <a:p>
            <a:pPr rtl="0"/>
            <a:fld id="{500D38E2-749F-4CE5-AAD4-9D593CDDEEFC}" type="datetimeFigureOut">
              <a:rPr lang="en-GB" smtClean="0"/>
              <a:t>26/02/2025</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0DCD0F15-575C-4822-AC86-C2F1F7A2B187}" type="slidenum">
              <a:rPr lang="en-GB" smtClean="0"/>
              <a:t>‹#›</a:t>
            </a:fld>
            <a:endParaRPr lang="en-GB"/>
          </a:p>
        </p:txBody>
      </p:sp>
    </p:spTree>
    <p:extLst>
      <p:ext uri="{BB962C8B-B14F-4D97-AF65-F5344CB8AC3E}">
        <p14:creationId xmlns:p14="http://schemas.microsoft.com/office/powerpoint/2010/main" val="3153449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40736474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extLst>
      <p:ext uri="{BB962C8B-B14F-4D97-AF65-F5344CB8AC3E}">
        <p14:creationId xmlns:p14="http://schemas.microsoft.com/office/powerpoint/2010/main" val="38345889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538918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extLst>
      <p:ext uri="{BB962C8B-B14F-4D97-AF65-F5344CB8AC3E}">
        <p14:creationId xmlns:p14="http://schemas.microsoft.com/office/powerpoint/2010/main" val="765475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3054295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331852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extLst>
      <p:ext uri="{BB962C8B-B14F-4D97-AF65-F5344CB8AC3E}">
        <p14:creationId xmlns:p14="http://schemas.microsoft.com/office/powerpoint/2010/main" val="58967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extLst>
      <p:ext uri="{BB962C8B-B14F-4D97-AF65-F5344CB8AC3E}">
        <p14:creationId xmlns:p14="http://schemas.microsoft.com/office/powerpoint/2010/main" val="30291654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ext uri="{BB962C8B-B14F-4D97-AF65-F5344CB8AC3E}">
        <p14:creationId xmlns:p14="http://schemas.microsoft.com/office/powerpoint/2010/main" val="35578298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Tree>
    <p:extLst>
      <p:ext uri="{BB962C8B-B14F-4D97-AF65-F5344CB8AC3E}">
        <p14:creationId xmlns:p14="http://schemas.microsoft.com/office/powerpoint/2010/main" val="23790768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a:solidFill>
                  <a:schemeClr val="bg1"/>
                </a:solidFill>
                <a:latin typeface="Ubuntu" charset="0"/>
                <a:ea typeface="Ubuntu" charset="0"/>
                <a:cs typeface="Ubuntu" charset="0"/>
              </a:rPr>
              <a:t>Thank</a:t>
            </a:r>
            <a:r>
              <a:rPr lang="en-US" sz="4400" b="1" i="0" baseline="0" dirty="0">
                <a:solidFill>
                  <a:schemeClr val="bg1"/>
                </a:solidFill>
                <a:latin typeface="Ubuntu" charset="0"/>
                <a:ea typeface="Ubuntu" charset="0"/>
                <a:cs typeface="Ubuntu" charset="0"/>
              </a:rPr>
              <a:t> you for listening.</a:t>
            </a:r>
          </a:p>
          <a:p>
            <a:pPr algn="ctr"/>
            <a:r>
              <a:rPr lang="en-US" sz="4400" b="1" i="0" baseline="0" dirty="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ext uri="{BB962C8B-B14F-4D97-AF65-F5344CB8AC3E}">
        <p14:creationId xmlns:p14="http://schemas.microsoft.com/office/powerpoint/2010/main" val="4019947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3926384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54532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6152277"/>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7">
            <a:extLst>
              <a:ext uri="{FF2B5EF4-FFF2-40B4-BE49-F238E27FC236}">
                <a16:creationId xmlns:a16="http://schemas.microsoft.com/office/drawing/2014/main" id="{B478D47A-79E4-17C6-9AD5-772B199C8810}"/>
              </a:ext>
            </a:extLst>
          </p:cNvPr>
          <p:cNvSpPr txBox="1">
            <a:spLocks noGrp="1"/>
          </p:cNvSpPr>
          <p:nvPr>
            <p:ph type="sldNum" sz="quarter" idx="8"/>
          </p:nvPr>
        </p:nvSpPr>
        <p:spPr/>
        <p:txBody>
          <a:bodyPr/>
          <a:lstStyle>
            <a:lvl1pPr>
              <a:defRPr/>
            </a:lvl1pPr>
          </a:lstStyle>
          <a:p>
            <a:pPr lvl="0"/>
            <a:fld id="{3B666367-E1EE-4B67-B6AD-8AD556A3494F}" type="slidenum">
              <a:t>‹#›</a:t>
            </a:fld>
            <a:endParaRPr lang="en-US"/>
          </a:p>
        </p:txBody>
      </p:sp>
    </p:spTree>
    <p:extLst>
      <p:ext uri="{BB962C8B-B14F-4D97-AF65-F5344CB8AC3E}">
        <p14:creationId xmlns:p14="http://schemas.microsoft.com/office/powerpoint/2010/main" val="22603274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rgbClr val="FFFFFF"/>
        </a:solidFill>
        <a:effectLst/>
      </p:bgPr>
    </p:bg>
    <p:spTree>
      <p:nvGrpSpPr>
        <p:cNvPr id="1" name=""/>
        <p:cNvGrpSpPr/>
        <p:nvPr/>
      </p:nvGrpSpPr>
      <p:grpSpPr>
        <a:xfrm>
          <a:off x="0" y="0"/>
          <a:ext cx="0" cy="0"/>
          <a:chOff x="0" y="0"/>
          <a:chExt cx="0" cy="0"/>
        </a:xfrm>
      </p:grpSpPr>
      <p:pic>
        <p:nvPicPr>
          <p:cNvPr id="2" name="bg object 16">
            <a:extLst>
              <a:ext uri="{FF2B5EF4-FFF2-40B4-BE49-F238E27FC236}">
                <a16:creationId xmlns:a16="http://schemas.microsoft.com/office/drawing/2014/main" id="{0EFBF81C-414E-8709-F032-E70B6E7352F5}"/>
              </a:ext>
            </a:extLst>
          </p:cNvPr>
          <p:cNvPicPr>
            <a:picLocks noChangeAspect="1"/>
          </p:cNvPicPr>
          <p:nvPr/>
        </p:nvPicPr>
        <p:blipFill>
          <a:blip r:embed="rId2"/>
          <a:stretch>
            <a:fillRect/>
          </a:stretch>
        </p:blipFill>
        <p:spPr>
          <a:xfrm>
            <a:off x="0" y="0"/>
            <a:ext cx="12191999" cy="6857520"/>
          </a:xfrm>
          <a:prstGeom prst="rect">
            <a:avLst/>
          </a:prstGeom>
          <a:noFill/>
          <a:ln cap="flat">
            <a:noFill/>
          </a:ln>
        </p:spPr>
      </p:pic>
      <p:sp>
        <p:nvSpPr>
          <p:cNvPr id="3" name="bg object 17">
            <a:extLst>
              <a:ext uri="{FF2B5EF4-FFF2-40B4-BE49-F238E27FC236}">
                <a16:creationId xmlns:a16="http://schemas.microsoft.com/office/drawing/2014/main" id="{F9522068-2098-0762-8AB0-121794536172}"/>
              </a:ext>
            </a:extLst>
          </p:cNvPr>
          <p:cNvSpPr/>
          <p:nvPr/>
        </p:nvSpPr>
        <p:spPr>
          <a:xfrm>
            <a:off x="755367" y="706263"/>
            <a:ext cx="505239" cy="505204"/>
          </a:xfrm>
          <a:custGeom>
            <a:avLst/>
            <a:gdLst>
              <a:gd name="f0" fmla="val w"/>
              <a:gd name="f1" fmla="val h"/>
              <a:gd name="f2" fmla="val 0"/>
              <a:gd name="f3" fmla="val 833119"/>
              <a:gd name="f4" fmla="val 302158"/>
              <a:gd name="f5" fmla="val 832662"/>
              <a:gd name="f6" fmla="val 298348"/>
              <a:gd name="f7" fmla="val 818870"/>
              <a:gd name="f8" fmla="val 295554"/>
              <a:gd name="f9" fmla="val 804684"/>
              <a:gd name="f10" fmla="val 293852"/>
              <a:gd name="f11" fmla="val 790143"/>
              <a:gd name="f12" fmla="val 293268"/>
              <a:gd name="f13" fmla="val 775284"/>
              <a:gd name="f14" fmla="val 767295"/>
              <a:gd name="f15" fmla="val 293725"/>
              <a:gd name="f16" fmla="val 759434"/>
              <a:gd name="f17" fmla="val 294690"/>
              <a:gd name="f18" fmla="val 751674"/>
              <a:gd name="f19" fmla="val 246976"/>
              <a:gd name="f20" fmla="val 730224"/>
              <a:gd name="f21" fmla="val 203263"/>
              <a:gd name="f22" fmla="val 702246"/>
              <a:gd name="f23" fmla="val 164198"/>
              <a:gd name="f24" fmla="val 668388"/>
              <a:gd name="f25" fmla="val 130403"/>
              <a:gd name="f26" fmla="val 629259"/>
              <a:gd name="f27" fmla="val 102476"/>
              <a:gd name="f28" fmla="val 585508"/>
              <a:gd name="f29" fmla="val 81064"/>
              <a:gd name="f30" fmla="val 537756"/>
              <a:gd name="f31" fmla="val 73647"/>
              <a:gd name="f32" fmla="val 538632"/>
              <a:gd name="f33" fmla="val 66065"/>
              <a:gd name="f34" fmla="val 538848"/>
              <a:gd name="f35" fmla="val 58432"/>
              <a:gd name="f36" fmla="val 43281"/>
              <a:gd name="f37" fmla="val 538264"/>
              <a:gd name="f38" fmla="val 28460"/>
              <a:gd name="f39" fmla="val 536536"/>
              <a:gd name="f40" fmla="val 14008"/>
              <a:gd name="f41" fmla="val 533666"/>
              <a:gd name="f42" fmla="val 529717"/>
              <a:gd name="f43" fmla="val 16027"/>
              <a:gd name="f44" fmla="val 577469"/>
              <a:gd name="f45" fmla="val 37299"/>
              <a:gd name="f46" fmla="val 622566"/>
              <a:gd name="f47" fmla="val 63436"/>
              <a:gd name="f48" fmla="val 664629"/>
              <a:gd name="f49" fmla="val 94094"/>
              <a:gd name="f50" fmla="val 703275"/>
              <a:gd name="f51" fmla="val 128879"/>
              <a:gd name="f52" fmla="val 738162"/>
              <a:gd name="f53" fmla="val 167449"/>
              <a:gd name="f54" fmla="val 768908"/>
              <a:gd name="f55" fmla="val 209423"/>
              <a:gd name="f56" fmla="val 795159"/>
              <a:gd name="f57" fmla="val 254457"/>
              <a:gd name="f58" fmla="val 816533"/>
              <a:gd name="f59" fmla="val 303149"/>
              <a:gd name="f60" fmla="val 255384"/>
              <a:gd name="f61" fmla="val 210286"/>
              <a:gd name="f62" fmla="val 168236"/>
              <a:gd name="f63" fmla="val 129578"/>
              <a:gd name="f64" fmla="val 94081"/>
              <a:gd name="f65" fmla="val 94691"/>
              <a:gd name="f66" fmla="val 128866"/>
              <a:gd name="f67" fmla="val 63944"/>
              <a:gd name="f68" fmla="val 167436"/>
              <a:gd name="f69" fmla="val 37706"/>
              <a:gd name="f70" fmla="val 16332"/>
              <a:gd name="f71" fmla="val 254444"/>
              <a:gd name="f72" fmla="val 190"/>
              <a:gd name="f73" fmla="val 302145"/>
              <a:gd name="f74" fmla="val 13982"/>
              <a:gd name="f75" fmla="val 298335"/>
              <a:gd name="f76" fmla="val 28168"/>
              <a:gd name="f77" fmla="val 295541"/>
              <a:gd name="f78" fmla="val 42710"/>
              <a:gd name="f79" fmla="val 293827"/>
              <a:gd name="f80" fmla="val 57569"/>
              <a:gd name="f81" fmla="val 293255"/>
              <a:gd name="f82" fmla="val 65582"/>
              <a:gd name="f83" fmla="val 73431"/>
              <a:gd name="f84" fmla="val 293712"/>
              <a:gd name="f85" fmla="val 81191"/>
              <a:gd name="f86" fmla="val 294678"/>
              <a:gd name="f87" fmla="val 102654"/>
              <a:gd name="f88" fmla="val 246951"/>
              <a:gd name="f89" fmla="val 130619"/>
              <a:gd name="f90" fmla="val 203250"/>
              <a:gd name="f91" fmla="val 164477"/>
              <a:gd name="f92" fmla="val 203606"/>
              <a:gd name="f93" fmla="val 130390"/>
              <a:gd name="f94" fmla="val 247345"/>
              <a:gd name="f95" fmla="val 295109"/>
              <a:gd name="f96" fmla="val 294208"/>
              <a:gd name="f97" fmla="val 293979"/>
              <a:gd name="f98" fmla="val 66078"/>
              <a:gd name="f99" fmla="val 58407"/>
              <a:gd name="f100" fmla="val 294576"/>
              <a:gd name="f101" fmla="val 43268"/>
              <a:gd name="f102" fmla="val 296316"/>
              <a:gd name="f103" fmla="val 28448"/>
              <a:gd name="f104" fmla="val 299186"/>
              <a:gd name="f105" fmla="val 832675"/>
              <a:gd name="f106" fmla="val 530682"/>
              <a:gd name="f107" fmla="val 818896"/>
              <a:gd name="f108" fmla="val 534504"/>
              <a:gd name="f109" fmla="val 804710"/>
              <a:gd name="f110" fmla="val 537298"/>
              <a:gd name="f111" fmla="val 790155"/>
              <a:gd name="f112" fmla="val 539000"/>
              <a:gd name="f113" fmla="val 775296"/>
              <a:gd name="f114" fmla="val 539572"/>
              <a:gd name="f115" fmla="val 759421"/>
              <a:gd name="f116" fmla="val 539140"/>
              <a:gd name="f117" fmla="val 751687"/>
              <a:gd name="f118" fmla="val 538149"/>
              <a:gd name="f119" fmla="val 730211"/>
              <a:gd name="f120" fmla="val 585876"/>
              <a:gd name="f121" fmla="val 629589"/>
              <a:gd name="f122" fmla="val 668655"/>
              <a:gd name="f123" fmla="val 629272"/>
              <a:gd name="f124" fmla="val 702462"/>
              <a:gd name="f125" fmla="val 585520"/>
              <a:gd name="f126" fmla="val 730377"/>
              <a:gd name="f127" fmla="val 537781"/>
              <a:gd name="f128" fmla="val 751789"/>
              <a:gd name="f129" fmla="val 538657"/>
              <a:gd name="f130" fmla="val 759206"/>
              <a:gd name="f131" fmla="val 804405"/>
              <a:gd name="f132" fmla="val 529742"/>
              <a:gd name="f133" fmla="val 832853"/>
              <a:gd name="f134" fmla="val 577494"/>
              <a:gd name="f135" fmla="val 816825"/>
              <a:gd name="f136" fmla="val 622579"/>
              <a:gd name="f137" fmla="val 795566"/>
              <a:gd name="f138" fmla="val 664641"/>
              <a:gd name="f139" fmla="val 769416"/>
              <a:gd name="f140" fmla="val 703287"/>
              <a:gd name="f141" fmla="val 738771"/>
              <a:gd name="f142" fmla="val 738174"/>
              <a:gd name="f143" fmla="val 703973"/>
              <a:gd name="f144" fmla="val 768921"/>
              <a:gd name="f145" fmla="val 665403"/>
              <a:gd name="f146" fmla="val 623430"/>
              <a:gd name="f147" fmla="val 578396"/>
              <a:gd name="f148" fmla="val 832878"/>
              <a:gd name="f149" fmla="val 303110"/>
              <a:gd name="f150" fmla="val 816838"/>
              <a:gd name="f151" fmla="val 255358"/>
              <a:gd name="f152" fmla="val 210273"/>
              <a:gd name="f153" fmla="val 769429"/>
              <a:gd name="f154" fmla="val 168211"/>
              <a:gd name="f155" fmla="val 129565"/>
              <a:gd name="f156" fmla="val 578408"/>
              <a:gd name="f157" fmla="val 530694"/>
              <a:gd name="f158" fmla="val 534517"/>
              <a:gd name="f159" fmla="val 13970"/>
              <a:gd name="f160" fmla="val 537311"/>
              <a:gd name="f161" fmla="val 28155"/>
              <a:gd name="f162" fmla="val 539026"/>
              <a:gd name="f163" fmla="val 539597"/>
              <a:gd name="f164" fmla="val 57556"/>
              <a:gd name="f165" fmla="val 65557"/>
              <a:gd name="f166" fmla="val 73418"/>
              <a:gd name="f167" fmla="val 538187"/>
              <a:gd name="f168" fmla="val 81178"/>
              <a:gd name="f169" fmla="val 585901"/>
              <a:gd name="f170" fmla="val 102641"/>
              <a:gd name="f171" fmla="val 629602"/>
              <a:gd name="f172" fmla="val 130606"/>
              <a:gd name="f173" fmla="val 668667"/>
              <a:gd name="f174" fmla="val 164465"/>
              <a:gd name="f175" fmla="val 203581"/>
              <a:gd name="f176" fmla="val 247319"/>
              <a:gd name="f177" fmla="val 295071"/>
              <a:gd name="f178" fmla="val 294182"/>
              <a:gd name="f179" fmla="val 774446"/>
              <a:gd name="f180" fmla="val 789584"/>
              <a:gd name="f181" fmla="val 818845"/>
              <a:gd name="f182" fmla="val 299173"/>
              <a:gd name="f183" fmla="*/ f0 1 833119"/>
              <a:gd name="f184" fmla="*/ f1 1 833119"/>
              <a:gd name="f185" fmla="+- f3 0 f2"/>
              <a:gd name="f186" fmla="*/ f185 1 833119"/>
              <a:gd name="f187" fmla="*/ f2 1 f186"/>
              <a:gd name="f188" fmla="*/ f3 1 f186"/>
              <a:gd name="f189" fmla="*/ f187 f183 1"/>
              <a:gd name="f190" fmla="*/ f188 f183 1"/>
              <a:gd name="f191" fmla="*/ f188 f184 1"/>
              <a:gd name="f192" fmla="*/ f187 f184 1"/>
            </a:gdLst>
            <a:ahLst/>
            <a:cxnLst>
              <a:cxn ang="3cd4">
                <a:pos x="hc" y="t"/>
              </a:cxn>
              <a:cxn ang="0">
                <a:pos x="r" y="vc"/>
              </a:cxn>
              <a:cxn ang="cd4">
                <a:pos x="hc" y="b"/>
              </a:cxn>
              <a:cxn ang="cd2">
                <a:pos x="l" y="vc"/>
              </a:cxn>
            </a:cxnLst>
            <a:rect l="f189" t="f192" r="f190" b="f191"/>
            <a:pathLst>
              <a:path w="833119" h="833119">
                <a:moveTo>
                  <a:pt x="f4" y="f5"/>
                </a:moveTo>
                <a:lnTo>
                  <a:pt x="f6" y="f7"/>
                </a:lnTo>
                <a:lnTo>
                  <a:pt x="f8" y="f9"/>
                </a:lnTo>
                <a:lnTo>
                  <a:pt x="f10" y="f11"/>
                </a:lnTo>
                <a:lnTo>
                  <a:pt x="f12" y="f13"/>
                </a:lnTo>
                <a:lnTo>
                  <a:pt x="f12"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4"/>
                </a:lnTo>
                <a:lnTo>
                  <a:pt x="f36" y="f37"/>
                </a:lnTo>
                <a:lnTo>
                  <a:pt x="f38" y="f39"/>
                </a:lnTo>
                <a:lnTo>
                  <a:pt x="f40" y="f41"/>
                </a:lnTo>
                <a:lnTo>
                  <a:pt x="f2" y="f42"/>
                </a:lnTo>
                <a:lnTo>
                  <a:pt x="f43" y="f44"/>
                </a:lnTo>
                <a:lnTo>
                  <a:pt x="f45" y="f46"/>
                </a:lnTo>
                <a:lnTo>
                  <a:pt x="f47" y="f48"/>
                </a:lnTo>
                <a:lnTo>
                  <a:pt x="f49" y="f50"/>
                </a:lnTo>
                <a:lnTo>
                  <a:pt x="f51" y="f52"/>
                </a:lnTo>
                <a:lnTo>
                  <a:pt x="f53" y="f54"/>
                </a:lnTo>
                <a:lnTo>
                  <a:pt x="f55" y="f56"/>
                </a:lnTo>
                <a:lnTo>
                  <a:pt x="f57" y="f58"/>
                </a:lnTo>
                <a:lnTo>
                  <a:pt x="f4" y="f5"/>
                </a:lnTo>
                <a:close/>
              </a:path>
              <a:path w="833119" h="833119">
                <a:moveTo>
                  <a:pt x="f59" y="f2"/>
                </a:moveTo>
                <a:lnTo>
                  <a:pt x="f60" y="f43"/>
                </a:lnTo>
                <a:lnTo>
                  <a:pt x="f61" y="f45"/>
                </a:lnTo>
                <a:lnTo>
                  <a:pt x="f62" y="f47"/>
                </a:lnTo>
                <a:lnTo>
                  <a:pt x="f63" y="f64"/>
                </a:lnTo>
                <a:lnTo>
                  <a:pt x="f65" y="f66"/>
                </a:lnTo>
                <a:lnTo>
                  <a:pt x="f67" y="f68"/>
                </a:lnTo>
                <a:lnTo>
                  <a:pt x="f69" y="f55"/>
                </a:lnTo>
                <a:lnTo>
                  <a:pt x="f70" y="f71"/>
                </a:lnTo>
                <a:lnTo>
                  <a:pt x="f72" y="f73"/>
                </a:lnTo>
                <a:lnTo>
                  <a:pt x="f74" y="f75"/>
                </a:lnTo>
                <a:lnTo>
                  <a:pt x="f76" y="f77"/>
                </a:lnTo>
                <a:lnTo>
                  <a:pt x="f78" y="f79"/>
                </a:lnTo>
                <a:lnTo>
                  <a:pt x="f80" y="f81"/>
                </a:lnTo>
                <a:lnTo>
                  <a:pt x="f82" y="f81"/>
                </a:lnTo>
                <a:lnTo>
                  <a:pt x="f83" y="f84"/>
                </a:lnTo>
                <a:lnTo>
                  <a:pt x="f85" y="f86"/>
                </a:lnTo>
                <a:lnTo>
                  <a:pt x="f87" y="f88"/>
                </a:lnTo>
                <a:lnTo>
                  <a:pt x="f89" y="f90"/>
                </a:lnTo>
                <a:lnTo>
                  <a:pt x="f91" y="f23"/>
                </a:lnTo>
                <a:lnTo>
                  <a:pt x="f92" y="f93"/>
                </a:lnTo>
                <a:lnTo>
                  <a:pt x="f94" y="f27"/>
                </a:lnTo>
                <a:lnTo>
                  <a:pt x="f95" y="f29"/>
                </a:lnTo>
                <a:lnTo>
                  <a:pt x="f96" y="f31"/>
                </a:lnTo>
                <a:lnTo>
                  <a:pt x="f97" y="f98"/>
                </a:lnTo>
                <a:lnTo>
                  <a:pt x="f97" y="f99"/>
                </a:lnTo>
                <a:lnTo>
                  <a:pt x="f100" y="f101"/>
                </a:lnTo>
                <a:lnTo>
                  <a:pt x="f102" y="f103"/>
                </a:lnTo>
                <a:lnTo>
                  <a:pt x="f104" y="f40"/>
                </a:lnTo>
                <a:lnTo>
                  <a:pt x="f59" y="f2"/>
                </a:lnTo>
                <a:close/>
              </a:path>
              <a:path w="833119" h="833119">
                <a:moveTo>
                  <a:pt x="f105" y="f106"/>
                </a:moveTo>
                <a:lnTo>
                  <a:pt x="f107" y="f108"/>
                </a:lnTo>
                <a:lnTo>
                  <a:pt x="f109" y="f110"/>
                </a:lnTo>
                <a:lnTo>
                  <a:pt x="f111" y="f112"/>
                </a:lnTo>
                <a:lnTo>
                  <a:pt x="f113" y="f114"/>
                </a:lnTo>
                <a:lnTo>
                  <a:pt x="f14" y="f114"/>
                </a:lnTo>
                <a:lnTo>
                  <a:pt x="f115" y="f116"/>
                </a:lnTo>
                <a:lnTo>
                  <a:pt x="f117" y="f118"/>
                </a:lnTo>
                <a:lnTo>
                  <a:pt x="f119" y="f120"/>
                </a:lnTo>
                <a:lnTo>
                  <a:pt x="f22" y="f121"/>
                </a:lnTo>
                <a:lnTo>
                  <a:pt x="f24" y="f122"/>
                </a:lnTo>
                <a:lnTo>
                  <a:pt x="f123" y="f124"/>
                </a:lnTo>
                <a:lnTo>
                  <a:pt x="f125" y="f126"/>
                </a:lnTo>
                <a:lnTo>
                  <a:pt x="f127" y="f128"/>
                </a:lnTo>
                <a:lnTo>
                  <a:pt x="f129" y="f130"/>
                </a:lnTo>
                <a:lnTo>
                  <a:pt x="f39" y="f131"/>
                </a:lnTo>
                <a:lnTo>
                  <a:pt x="f132" y="f133"/>
                </a:lnTo>
                <a:lnTo>
                  <a:pt x="f134" y="f135"/>
                </a:lnTo>
                <a:lnTo>
                  <a:pt x="f136" y="f137"/>
                </a:lnTo>
                <a:lnTo>
                  <a:pt x="f138" y="f139"/>
                </a:lnTo>
                <a:lnTo>
                  <a:pt x="f140" y="f141"/>
                </a:lnTo>
                <a:lnTo>
                  <a:pt x="f142" y="f143"/>
                </a:lnTo>
                <a:lnTo>
                  <a:pt x="f144" y="f145"/>
                </a:lnTo>
                <a:lnTo>
                  <a:pt x="f56" y="f146"/>
                </a:lnTo>
                <a:lnTo>
                  <a:pt x="f58" y="f147"/>
                </a:lnTo>
                <a:lnTo>
                  <a:pt x="f105" y="f106"/>
                </a:lnTo>
                <a:close/>
              </a:path>
              <a:path w="833119" h="833119">
                <a:moveTo>
                  <a:pt x="f148" y="f149"/>
                </a:moveTo>
                <a:lnTo>
                  <a:pt x="f150" y="f151"/>
                </a:lnTo>
                <a:lnTo>
                  <a:pt x="f137" y="f152"/>
                </a:lnTo>
                <a:lnTo>
                  <a:pt x="f153" y="f154"/>
                </a:lnTo>
                <a:lnTo>
                  <a:pt x="f141" y="f155"/>
                </a:lnTo>
                <a:lnTo>
                  <a:pt x="f143" y="f65"/>
                </a:lnTo>
                <a:lnTo>
                  <a:pt x="f145" y="f67"/>
                </a:lnTo>
                <a:lnTo>
                  <a:pt x="f146" y="f69"/>
                </a:lnTo>
                <a:lnTo>
                  <a:pt x="f156" y="f70"/>
                </a:lnTo>
                <a:lnTo>
                  <a:pt x="f157" y="f72"/>
                </a:lnTo>
                <a:lnTo>
                  <a:pt x="f158" y="f159"/>
                </a:lnTo>
                <a:lnTo>
                  <a:pt x="f160" y="f161"/>
                </a:lnTo>
                <a:lnTo>
                  <a:pt x="f162" y="f78"/>
                </a:lnTo>
                <a:lnTo>
                  <a:pt x="f163" y="f164"/>
                </a:lnTo>
                <a:lnTo>
                  <a:pt x="f163" y="f165"/>
                </a:lnTo>
                <a:lnTo>
                  <a:pt x="f116" y="f166"/>
                </a:lnTo>
                <a:lnTo>
                  <a:pt x="f167" y="f168"/>
                </a:lnTo>
                <a:lnTo>
                  <a:pt x="f169" y="f170"/>
                </a:lnTo>
                <a:lnTo>
                  <a:pt x="f171" y="f172"/>
                </a:lnTo>
                <a:lnTo>
                  <a:pt x="f173" y="f174"/>
                </a:lnTo>
                <a:lnTo>
                  <a:pt x="f124" y="f175"/>
                </a:lnTo>
                <a:lnTo>
                  <a:pt x="f126" y="f176"/>
                </a:lnTo>
                <a:lnTo>
                  <a:pt x="f128" y="f177"/>
                </a:lnTo>
                <a:lnTo>
                  <a:pt x="f130" y="f178"/>
                </a:lnTo>
                <a:lnTo>
                  <a:pt x="f179" y="f97"/>
                </a:lnTo>
                <a:lnTo>
                  <a:pt x="f180" y="f100"/>
                </a:lnTo>
                <a:lnTo>
                  <a:pt x="f131" y="f102"/>
                </a:lnTo>
                <a:lnTo>
                  <a:pt x="f181" y="f182"/>
                </a:lnTo>
                <a:lnTo>
                  <a:pt x="f148" y="f149"/>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4" name="bg object 18">
            <a:extLst>
              <a:ext uri="{FF2B5EF4-FFF2-40B4-BE49-F238E27FC236}">
                <a16:creationId xmlns:a16="http://schemas.microsoft.com/office/drawing/2014/main" id="{0DE8F2C4-6A6A-7279-89C1-4B355422C800}"/>
              </a:ext>
            </a:extLst>
          </p:cNvPr>
          <p:cNvPicPr>
            <a:picLocks noChangeAspect="1"/>
          </p:cNvPicPr>
          <p:nvPr/>
        </p:nvPicPr>
        <p:blipFill>
          <a:blip r:embed="rId3"/>
          <a:stretch>
            <a:fillRect/>
          </a:stretch>
        </p:blipFill>
        <p:spPr>
          <a:xfrm>
            <a:off x="1398147" y="706113"/>
            <a:ext cx="433771" cy="536776"/>
          </a:xfrm>
          <a:prstGeom prst="rect">
            <a:avLst/>
          </a:prstGeom>
          <a:noFill/>
          <a:ln cap="flat">
            <a:noFill/>
          </a:ln>
        </p:spPr>
      </p:pic>
      <p:sp>
        <p:nvSpPr>
          <p:cNvPr id="5" name="bg object 19">
            <a:extLst>
              <a:ext uri="{FF2B5EF4-FFF2-40B4-BE49-F238E27FC236}">
                <a16:creationId xmlns:a16="http://schemas.microsoft.com/office/drawing/2014/main" id="{B9243595-BACC-7503-4991-7AE6BAA21E41}"/>
              </a:ext>
            </a:extLst>
          </p:cNvPr>
          <p:cNvSpPr/>
          <p:nvPr/>
        </p:nvSpPr>
        <p:spPr>
          <a:xfrm>
            <a:off x="684059" y="634966"/>
            <a:ext cx="1332418" cy="647681"/>
          </a:xfrm>
          <a:custGeom>
            <a:avLst/>
            <a:gdLst>
              <a:gd name="f0" fmla="val w"/>
              <a:gd name="f1" fmla="val h"/>
              <a:gd name="f2" fmla="val 0"/>
              <a:gd name="f3" fmla="val 2197100"/>
              <a:gd name="f4" fmla="val 1068070"/>
              <a:gd name="f5" fmla="val 388213"/>
              <a:gd name="f6" fmla="val 419315"/>
              <a:gd name="f7" fmla="val 355752"/>
              <a:gd name="f8" fmla="val 438188"/>
              <a:gd name="f9" fmla="val 335140"/>
              <a:gd name="f10" fmla="val 452475"/>
              <a:gd name="f11" fmla="val 317538"/>
              <a:gd name="f12" fmla="val 469328"/>
              <a:gd name="f13" fmla="val 294132"/>
              <a:gd name="f14" fmla="val 495947"/>
              <a:gd name="f15" fmla="val 263321"/>
              <a:gd name="f16" fmla="val 526796"/>
              <a:gd name="f17" fmla="val 226364"/>
              <a:gd name="f18" fmla="val 552526"/>
              <a:gd name="f19" fmla="val 185635"/>
              <a:gd name="f20" fmla="val 566661"/>
              <a:gd name="f21" fmla="val 143484"/>
              <a:gd name="f22" fmla="val 562673"/>
              <a:gd name="f23" fmla="val 102273"/>
              <a:gd name="f24" fmla="val 534085"/>
              <a:gd name="f25" fmla="val 136931"/>
              <a:gd name="f26" fmla="val 508139"/>
              <a:gd name="f27" fmla="val 172516"/>
              <a:gd name="f28" fmla="val 500468"/>
              <a:gd name="f29" fmla="val 207619"/>
              <a:gd name="f30" fmla="val 507136"/>
              <a:gd name="f31" fmla="val 240830"/>
              <a:gd name="f32" fmla="val 524243"/>
              <a:gd name="f33" fmla="val 247230"/>
              <a:gd name="f34" fmla="val 521843"/>
              <a:gd name="f35" fmla="val 253796"/>
              <a:gd name="f36" fmla="val 517105"/>
              <a:gd name="f37" fmla="val 264464"/>
              <a:gd name="f38" fmla="val 506463"/>
              <a:gd name="f39" fmla="val 287883"/>
              <a:gd name="f40" fmla="val 481380"/>
              <a:gd name="f41" fmla="val 292277"/>
              <a:gd name="f42" fmla="val 477443"/>
              <a:gd name="f43" fmla="val 295770"/>
              <a:gd name="f44" fmla="val 472897"/>
              <a:gd name="f45" fmla="val 257644"/>
              <a:gd name="f46" fmla="val 448729"/>
              <a:gd name="f47" fmla="val 219862"/>
              <a:gd name="f48" fmla="val 433298"/>
              <a:gd name="f49" fmla="val 182435"/>
              <a:gd name="f50" fmla="val 426783"/>
              <a:gd name="f51" fmla="val 145351"/>
              <a:gd name="f52" fmla="val 429361"/>
              <a:gd name="f53" fmla="val 108572"/>
              <a:gd name="f54" fmla="val 441198"/>
              <a:gd name="f55" fmla="val 72097"/>
              <a:gd name="f56" fmla="val 462483"/>
              <a:gd name="f57" fmla="val 35915"/>
              <a:gd name="f58" fmla="val 493382"/>
              <a:gd name="f59" fmla="val 38481"/>
              <a:gd name="f60" fmla="val 577240"/>
              <a:gd name="f61" fmla="val 77152"/>
              <a:gd name="f62" fmla="val 609130"/>
              <a:gd name="f63" fmla="val 115912"/>
              <a:gd name="f64" fmla="val 630174"/>
              <a:gd name="f65" fmla="val 154686"/>
              <a:gd name="f66" fmla="val 640778"/>
              <a:gd name="f67" fmla="val 193408"/>
              <a:gd name="f68" fmla="val 641375"/>
              <a:gd name="f69" fmla="val 231965"/>
              <a:gd name="f70" fmla="val 632383"/>
              <a:gd name="f71" fmla="val 270294"/>
              <a:gd name="f72" fmla="val 614210"/>
              <a:gd name="f73" fmla="val 308305"/>
              <a:gd name="f74" fmla="val 587298"/>
              <a:gd name="f75" fmla="val 340321"/>
              <a:gd name="f76" fmla="val 556082"/>
              <a:gd name="f77" fmla="val 361581"/>
              <a:gd name="f78" fmla="val 361505"/>
              <a:gd name="f79" fmla="val 506666"/>
              <a:gd name="f80" fmla="val 364261"/>
              <a:gd name="f81" fmla="val 485584"/>
              <a:gd name="f82" fmla="val 372325"/>
              <a:gd name="f83" fmla="val 460044"/>
              <a:gd name="f84" fmla="val 521716"/>
              <a:gd name="f85" fmla="val 370547"/>
              <a:gd name="f86" fmla="val 469442"/>
              <a:gd name="f87" fmla="val 318236"/>
              <a:gd name="f88" fmla="val 462508"/>
              <a:gd name="f89" fmla="val 325094"/>
              <a:gd name="f90" fmla="val 445770"/>
              <a:gd name="f91" fmla="val 344068"/>
              <a:gd name="f92" fmla="val 407225"/>
              <a:gd name="f93" fmla="val 408736"/>
              <a:gd name="f94" fmla="val 393941"/>
              <a:gd name="f95" fmla="val 445998"/>
              <a:gd name="f96" fmla="val 383806"/>
              <a:gd name="f97" fmla="val 485749"/>
              <a:gd name="f98" fmla="val 377101"/>
              <a:gd name="f99" fmla="val 533539"/>
              <a:gd name="f100" fmla="val 384238"/>
              <a:gd name="f101" fmla="val 539242"/>
              <a:gd name="f102" fmla="val 402132"/>
              <a:gd name="f103" fmla="val 552323"/>
              <a:gd name="f104" fmla="val 425488"/>
              <a:gd name="f105" fmla="val 566699"/>
              <a:gd name="f106" fmla="val 448983"/>
              <a:gd name="f107" fmla="val 576287"/>
              <a:gd name="f108" fmla="val 449529"/>
              <a:gd name="f109" fmla="val 567143"/>
              <a:gd name="f110" fmla="val 452005"/>
              <a:gd name="f111" fmla="val 542925"/>
              <a:gd name="f112" fmla="val 467956"/>
              <a:gd name="f113" fmla="val 468541"/>
              <a:gd name="f114" fmla="val 489127"/>
              <a:gd name="f115" fmla="val 410298"/>
              <a:gd name="f116" fmla="val 501472"/>
              <a:gd name="f117" fmla="val 392709"/>
              <a:gd name="f118" fmla="val 619023"/>
              <a:gd name="f119" fmla="val 508444"/>
              <a:gd name="f120" fmla="val 610285"/>
              <a:gd name="f121" fmla="val 600049"/>
              <a:gd name="f122" fmla="val 410311"/>
              <a:gd name="f123" fmla="val 578866"/>
              <a:gd name="f124" fmla="val 370560"/>
              <a:gd name="f125" fmla="val 546303"/>
              <a:gd name="f126" fmla="val 598563"/>
              <a:gd name="f127" fmla="val 372757"/>
              <a:gd name="f128" fmla="val 642683"/>
              <a:gd name="f129" fmla="val 408762"/>
              <a:gd name="f130" fmla="val 660768"/>
              <a:gd name="f131" fmla="val 446011"/>
              <a:gd name="f132" fmla="val 674052"/>
              <a:gd name="f133" fmla="val 485762"/>
              <a:gd name="f134" fmla="val 684187"/>
              <a:gd name="f135" fmla="val 533552"/>
              <a:gd name="f136" fmla="val 690918"/>
              <a:gd name="f137" fmla="val 539254"/>
              <a:gd name="f138" fmla="val 683768"/>
              <a:gd name="f139" fmla="val 552335"/>
              <a:gd name="f140" fmla="val 665861"/>
              <a:gd name="f141" fmla="val 566712"/>
              <a:gd name="f142" fmla="val 642518"/>
              <a:gd name="f143" fmla="val 874598"/>
              <a:gd name="f144" fmla="val 836041"/>
              <a:gd name="f145" fmla="val 614222"/>
              <a:gd name="f146" fmla="val 797712"/>
              <a:gd name="f147" fmla="val 587311"/>
              <a:gd name="f148" fmla="val 759714"/>
              <a:gd name="f149" fmla="val 556094"/>
              <a:gd name="f150" fmla="val 727684"/>
              <a:gd name="f151" fmla="val 706424"/>
              <a:gd name="f152" fmla="val 506679"/>
              <a:gd name="f153" fmla="val 706501"/>
              <a:gd name="f154" fmla="val 703745"/>
              <a:gd name="f155" fmla="val 460057"/>
              <a:gd name="f156" fmla="val 695680"/>
              <a:gd name="f157" fmla="val 679805"/>
              <a:gd name="f158" fmla="val 438200"/>
              <a:gd name="f159" fmla="val 712254"/>
              <a:gd name="f160" fmla="val 732866"/>
              <a:gd name="f161" fmla="val 750468"/>
              <a:gd name="f162" fmla="val 773874"/>
              <a:gd name="f163" fmla="val 526808"/>
              <a:gd name="f164" fmla="val 804697"/>
              <a:gd name="f165" fmla="val 552551"/>
              <a:gd name="f166" fmla="val 841641"/>
              <a:gd name="f167" fmla="val 566674"/>
              <a:gd name="f168" fmla="val 882383"/>
              <a:gd name="f169" fmla="val 562686"/>
              <a:gd name="f170" fmla="val 924534"/>
              <a:gd name="f171" fmla="val 965746"/>
              <a:gd name="f172" fmla="val 508152"/>
              <a:gd name="f173" fmla="val 931087"/>
              <a:gd name="f174" fmla="val 895502"/>
              <a:gd name="f175" fmla="val 507149"/>
              <a:gd name="f176" fmla="val 860399"/>
              <a:gd name="f177" fmla="val 524256"/>
              <a:gd name="f178" fmla="val 827189"/>
              <a:gd name="f179" fmla="val 521868"/>
              <a:gd name="f180" fmla="val 820775"/>
              <a:gd name="f181" fmla="val 517118"/>
              <a:gd name="f182" fmla="val 814222"/>
              <a:gd name="f183" fmla="val 506488"/>
              <a:gd name="f184" fmla="val 803541"/>
              <a:gd name="f185" fmla="val 481406"/>
              <a:gd name="f186" fmla="val 780135"/>
              <a:gd name="f187" fmla="val 477456"/>
              <a:gd name="f188" fmla="val 775728"/>
              <a:gd name="f189" fmla="val 772236"/>
              <a:gd name="f190" fmla="val 810361"/>
              <a:gd name="f191" fmla="val 433311"/>
              <a:gd name="f192" fmla="val 848131"/>
              <a:gd name="f193" fmla="val 426796"/>
              <a:gd name="f194" fmla="val 885558"/>
              <a:gd name="f195" fmla="val 922655"/>
              <a:gd name="f196" fmla="val 441210"/>
              <a:gd name="f197" fmla="val 959434"/>
              <a:gd name="f198" fmla="val 995921"/>
              <a:gd name="f199" fmla="val 1032103"/>
              <a:gd name="f200" fmla="val 1068019"/>
              <a:gd name="f201" fmla="val 1029525"/>
              <a:gd name="f202" fmla="val 990866"/>
              <a:gd name="f203" fmla="val 952093"/>
              <a:gd name="f204" fmla="val 913320"/>
              <a:gd name="f205" fmla="val 648690"/>
              <a:gd name="f206" fmla="val 388188"/>
              <a:gd name="f207" fmla="val 629818"/>
              <a:gd name="f208" fmla="val 355739"/>
              <a:gd name="f209" fmla="val 615543"/>
              <a:gd name="f210" fmla="val 335127"/>
              <a:gd name="f211" fmla="val 598690"/>
              <a:gd name="f212" fmla="val 317512"/>
              <a:gd name="f213" fmla="val 572071"/>
              <a:gd name="f214" fmla="val 294106"/>
              <a:gd name="f215" fmla="val 541210"/>
              <a:gd name="f216" fmla="val 263296"/>
              <a:gd name="f217" fmla="val 515467"/>
              <a:gd name="f218" fmla="val 226352"/>
              <a:gd name="f219" fmla="val 501345"/>
              <a:gd name="f220" fmla="val 185623"/>
              <a:gd name="f221" fmla="val 505333"/>
              <a:gd name="f222" fmla="val 143471"/>
              <a:gd name="f223" fmla="val 533946"/>
              <a:gd name="f224" fmla="val 102260"/>
              <a:gd name="f225" fmla="val 559866"/>
              <a:gd name="f226" fmla="val 136918"/>
              <a:gd name="f227" fmla="val 567537"/>
              <a:gd name="f228" fmla="val 172504"/>
              <a:gd name="f229" fmla="val 560870"/>
              <a:gd name="f230" fmla="val 207606"/>
              <a:gd name="f231" fmla="val 543763"/>
              <a:gd name="f232" fmla="val 240792"/>
              <a:gd name="f233" fmla="val 546163"/>
              <a:gd name="f234" fmla="val 247218"/>
              <a:gd name="f235" fmla="val 550900"/>
              <a:gd name="f236" fmla="val 253784"/>
              <a:gd name="f237" fmla="val 561530"/>
              <a:gd name="f238" fmla="val 586625"/>
              <a:gd name="f239" fmla="val 590550"/>
              <a:gd name="f240" fmla="val 292252"/>
              <a:gd name="f241" fmla="val 595109"/>
              <a:gd name="f242" fmla="val 619277"/>
              <a:gd name="f243" fmla="val 257632"/>
              <a:gd name="f244" fmla="val 634707"/>
              <a:gd name="f245" fmla="val 641223"/>
              <a:gd name="f246" fmla="val 638657"/>
              <a:gd name="f247" fmla="val 145338"/>
              <a:gd name="f248" fmla="val 626821"/>
              <a:gd name="f249" fmla="val 108559"/>
              <a:gd name="f250" fmla="val 605536"/>
              <a:gd name="f251" fmla="val 72085"/>
              <a:gd name="f252" fmla="val 574636"/>
              <a:gd name="f253" fmla="val 35902"/>
              <a:gd name="f254" fmla="val 490778"/>
              <a:gd name="f255" fmla="val 458876"/>
              <a:gd name="f256" fmla="val 77139"/>
              <a:gd name="f257" fmla="val 437845"/>
              <a:gd name="f258" fmla="val 427228"/>
              <a:gd name="f259" fmla="val 426631"/>
              <a:gd name="f260" fmla="val 435622"/>
              <a:gd name="f261" fmla="val 453783"/>
              <a:gd name="f262" fmla="val 480695"/>
              <a:gd name="f263" fmla="val 511924"/>
              <a:gd name="f264" fmla="val 361569"/>
              <a:gd name="f265" fmla="val 561340"/>
              <a:gd name="f266" fmla="val 582422"/>
              <a:gd name="f267" fmla="val 364248"/>
              <a:gd name="f268" fmla="val 607961"/>
              <a:gd name="f269" fmla="val 372313"/>
              <a:gd name="f270" fmla="val 534454"/>
              <a:gd name="f271" fmla="val 528739"/>
              <a:gd name="f272" fmla="val 665873"/>
              <a:gd name="f273" fmla="val 515658"/>
              <a:gd name="f274" fmla="val 642531"/>
              <a:gd name="f275" fmla="val 501294"/>
              <a:gd name="f276" fmla="val 619036"/>
              <a:gd name="f277" fmla="val 491705"/>
              <a:gd name="f278" fmla="val 618490"/>
              <a:gd name="f279" fmla="val 500849"/>
              <a:gd name="f280" fmla="val 616013"/>
              <a:gd name="f281" fmla="val 525068"/>
              <a:gd name="f282" fmla="val 600075"/>
              <a:gd name="f283" fmla="val 599465"/>
              <a:gd name="f284" fmla="val 578878"/>
              <a:gd name="f285" fmla="val 657682"/>
              <a:gd name="f286" fmla="val 697445"/>
              <a:gd name="f287" fmla="val 749769"/>
              <a:gd name="f288" fmla="val 642708"/>
              <a:gd name="f289" fmla="val 695248"/>
              <a:gd name="f290" fmla="val 660793"/>
              <a:gd name="f291" fmla="val 659257"/>
              <a:gd name="f292" fmla="val 674065"/>
              <a:gd name="f293" fmla="val 621995"/>
              <a:gd name="f294" fmla="val 684199"/>
              <a:gd name="f295" fmla="val 582244"/>
              <a:gd name="f296" fmla="val 469430"/>
              <a:gd name="f297" fmla="val 695261"/>
              <a:gd name="f298" fmla="val 425310"/>
              <a:gd name="f299" fmla="val 659282"/>
              <a:gd name="f300" fmla="val 622020"/>
              <a:gd name="f301" fmla="val 582256"/>
              <a:gd name="f302" fmla="val 534479"/>
              <a:gd name="f303" fmla="val 377088"/>
              <a:gd name="f304" fmla="val 528764"/>
              <a:gd name="f305" fmla="val 515670"/>
              <a:gd name="f306" fmla="val 501307"/>
              <a:gd name="f307" fmla="val 491718"/>
              <a:gd name="f308" fmla="val 500862"/>
              <a:gd name="f309" fmla="val 449516"/>
              <a:gd name="f310" fmla="val 525081"/>
              <a:gd name="f311" fmla="val 599478"/>
              <a:gd name="f312" fmla="val 467944"/>
              <a:gd name="f313" fmla="val 657694"/>
              <a:gd name="f314" fmla="val 489140"/>
              <a:gd name="f315" fmla="val 1068006"/>
              <a:gd name="f316" fmla="val 533933"/>
              <a:gd name="f317" fmla="val 490766"/>
              <a:gd name="f318" fmla="val 437832"/>
              <a:gd name="f319" fmla="val 874610"/>
              <a:gd name="f320" fmla="val 759701"/>
              <a:gd name="f321" fmla="val 480707"/>
              <a:gd name="f322" fmla="val 727697"/>
              <a:gd name="f323" fmla="val 706437"/>
              <a:gd name="f324" fmla="val 561314"/>
              <a:gd name="f325" fmla="val 703757"/>
              <a:gd name="f326" fmla="val 582409"/>
              <a:gd name="f327" fmla="val 695693"/>
              <a:gd name="f328" fmla="val 607949"/>
              <a:gd name="f329" fmla="val 648703"/>
              <a:gd name="f330" fmla="val 712266"/>
              <a:gd name="f331" fmla="val 732878"/>
              <a:gd name="f332" fmla="val 615530"/>
              <a:gd name="f333" fmla="val 750481"/>
              <a:gd name="f334" fmla="val 598665"/>
              <a:gd name="f335" fmla="val 773887"/>
              <a:gd name="f336" fmla="val 572046"/>
              <a:gd name="f337" fmla="val 541197"/>
              <a:gd name="f338" fmla="val 501332"/>
              <a:gd name="f339" fmla="val 505320"/>
              <a:gd name="f340" fmla="val 560857"/>
              <a:gd name="f341" fmla="val 827214"/>
              <a:gd name="f342" fmla="val 543750"/>
              <a:gd name="f343" fmla="val 820788"/>
              <a:gd name="f344" fmla="val 546138"/>
              <a:gd name="f345" fmla="val 550887"/>
              <a:gd name="f346" fmla="val 780122"/>
              <a:gd name="f347" fmla="val 586600"/>
              <a:gd name="f348" fmla="val 775741"/>
              <a:gd name="f349" fmla="val 772223"/>
              <a:gd name="f350" fmla="val 619264"/>
              <a:gd name="f351" fmla="val 848144"/>
              <a:gd name="f352" fmla="val 634695"/>
              <a:gd name="f353" fmla="val 885571"/>
              <a:gd name="f354" fmla="val 641210"/>
              <a:gd name="f355" fmla="val 922667"/>
              <a:gd name="f356" fmla="val 638632"/>
              <a:gd name="f357" fmla="val 626795"/>
              <a:gd name="f358" fmla="val 995908"/>
              <a:gd name="f359" fmla="val 605523"/>
              <a:gd name="f360" fmla="val 574624"/>
              <a:gd name="f361" fmla="val 2055495"/>
              <a:gd name="f362" fmla="val 117335"/>
              <a:gd name="f363" fmla="val 2037956"/>
              <a:gd name="f364" fmla="val 1002334"/>
              <a:gd name="f365" fmla="val 2196884"/>
              <a:gd name="f366" fmla="val 130492"/>
              <a:gd name="f367" fmla="val 2178164"/>
              <a:gd name="f368" fmla="val 261162"/>
              <a:gd name="f369" fmla="*/ f0 1 2197100"/>
              <a:gd name="f370" fmla="*/ f1 1 1068070"/>
              <a:gd name="f371" fmla="+- f4 0 f2"/>
              <a:gd name="f372" fmla="+- f3 0 f2"/>
              <a:gd name="f373" fmla="*/ f372 1 2197100"/>
              <a:gd name="f374" fmla="*/ f371 1 1068070"/>
              <a:gd name="f375" fmla="*/ f2 1 f373"/>
              <a:gd name="f376" fmla="*/ f3 1 f373"/>
              <a:gd name="f377" fmla="*/ f2 1 f374"/>
              <a:gd name="f378" fmla="*/ f4 1 f374"/>
              <a:gd name="f379" fmla="*/ f375 f369 1"/>
              <a:gd name="f380" fmla="*/ f376 f369 1"/>
              <a:gd name="f381" fmla="*/ f378 f370 1"/>
              <a:gd name="f382" fmla="*/ f377 f370 1"/>
            </a:gdLst>
            <a:ahLst/>
            <a:cxnLst>
              <a:cxn ang="3cd4">
                <a:pos x="hc" y="t"/>
              </a:cxn>
              <a:cxn ang="0">
                <a:pos x="r" y="vc"/>
              </a:cxn>
              <a:cxn ang="cd4">
                <a:pos x="hc" y="b"/>
              </a:cxn>
              <a:cxn ang="cd2">
                <a:pos x="l" y="vc"/>
              </a:cxn>
            </a:cxnLst>
            <a:rect l="f379" t="f382" r="f380" b="f381"/>
            <a:pathLst>
              <a:path w="2197100" h="1068070">
                <a:moveTo>
                  <a:pt x="f5" y="f6"/>
                </a:move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50"/>
                </a:lnTo>
                <a:lnTo>
                  <a:pt x="f51" y="f52"/>
                </a:lnTo>
                <a:lnTo>
                  <a:pt x="f53" y="f54"/>
                </a:lnTo>
                <a:lnTo>
                  <a:pt x="f55" y="f56"/>
                </a:lnTo>
                <a:lnTo>
                  <a:pt x="f57" y="f58"/>
                </a:lnTo>
                <a:lnTo>
                  <a:pt x="f2" y="f24"/>
                </a:lnTo>
                <a:lnTo>
                  <a:pt x="f59" y="f60"/>
                </a:lnTo>
                <a:lnTo>
                  <a:pt x="f61" y="f62"/>
                </a:lnTo>
                <a:lnTo>
                  <a:pt x="f63" y="f64"/>
                </a:lnTo>
                <a:lnTo>
                  <a:pt x="f65" y="f66"/>
                </a:lnTo>
                <a:lnTo>
                  <a:pt x="f67" y="f68"/>
                </a:lnTo>
                <a:lnTo>
                  <a:pt x="f69" y="f70"/>
                </a:lnTo>
                <a:lnTo>
                  <a:pt x="f71" y="f72"/>
                </a:lnTo>
                <a:lnTo>
                  <a:pt x="f73" y="f74"/>
                </a:lnTo>
                <a:lnTo>
                  <a:pt x="f75" y="f76"/>
                </a:lnTo>
                <a:lnTo>
                  <a:pt x="f77" y="f24"/>
                </a:lnTo>
                <a:lnTo>
                  <a:pt x="f78" y="f79"/>
                </a:lnTo>
                <a:lnTo>
                  <a:pt x="f80" y="f81"/>
                </a:lnTo>
                <a:lnTo>
                  <a:pt x="f82" y="f83"/>
                </a:lnTo>
                <a:lnTo>
                  <a:pt x="f5" y="f6"/>
                </a:lnTo>
                <a:close/>
              </a:path>
              <a:path w="2197100" h="1068070">
                <a:moveTo>
                  <a:pt x="f84" y="f85"/>
                </a:moveTo>
                <a:lnTo>
                  <a:pt x="f86" y="f87"/>
                </a:lnTo>
                <a:lnTo>
                  <a:pt x="f88" y="f89"/>
                </a:lnTo>
                <a:lnTo>
                  <a:pt x="f90" y="f91"/>
                </a:lnTo>
                <a:lnTo>
                  <a:pt x="f92" y="f93"/>
                </a:lnTo>
                <a:lnTo>
                  <a:pt x="f94" y="f95"/>
                </a:lnTo>
                <a:lnTo>
                  <a:pt x="f96" y="f97"/>
                </a:lnTo>
                <a:lnTo>
                  <a:pt x="f98" y="f99"/>
                </a:lnTo>
                <a:lnTo>
                  <a:pt x="f100" y="f101"/>
                </a:lnTo>
                <a:lnTo>
                  <a:pt x="f102" y="f103"/>
                </a:lnTo>
                <a:lnTo>
                  <a:pt x="f104" y="f105"/>
                </a:lnTo>
                <a:lnTo>
                  <a:pt x="f106" y="f107"/>
                </a:lnTo>
                <a:lnTo>
                  <a:pt x="f108" y="f109"/>
                </a:lnTo>
                <a:lnTo>
                  <a:pt x="f110" y="f111"/>
                </a:lnTo>
                <a:lnTo>
                  <a:pt x="f112" y="f113"/>
                </a:lnTo>
                <a:lnTo>
                  <a:pt x="f114" y="f115"/>
                </a:lnTo>
                <a:lnTo>
                  <a:pt x="f116" y="f117"/>
                </a:lnTo>
                <a:lnTo>
                  <a:pt x="f84" y="f85"/>
                </a:lnTo>
                <a:close/>
              </a:path>
              <a:path w="2197100" h="1068070">
                <a:moveTo>
                  <a:pt x="f107" y="f118"/>
                </a:moveTo>
                <a:lnTo>
                  <a:pt x="f119" y="f120"/>
                </a:lnTo>
                <a:lnTo>
                  <a:pt x="f113" y="f121"/>
                </a:lnTo>
                <a:lnTo>
                  <a:pt x="f122" y="f123"/>
                </a:lnTo>
                <a:lnTo>
                  <a:pt x="f124" y="f125"/>
                </a:lnTo>
                <a:lnTo>
                  <a:pt x="f87" y="f126"/>
                </a:lnTo>
                <a:lnTo>
                  <a:pt x="f127" y="f128"/>
                </a:lnTo>
                <a:lnTo>
                  <a:pt x="f129" y="f130"/>
                </a:lnTo>
                <a:lnTo>
                  <a:pt x="f131" y="f132"/>
                </a:lnTo>
                <a:lnTo>
                  <a:pt x="f133" y="f134"/>
                </a:lnTo>
                <a:lnTo>
                  <a:pt x="f135" y="f136"/>
                </a:lnTo>
                <a:lnTo>
                  <a:pt x="f137" y="f138"/>
                </a:lnTo>
                <a:lnTo>
                  <a:pt x="f139" y="f140"/>
                </a:lnTo>
                <a:lnTo>
                  <a:pt x="f141" y="f142"/>
                </a:lnTo>
                <a:lnTo>
                  <a:pt x="f107" y="f118"/>
                </a:lnTo>
                <a:close/>
              </a:path>
              <a:path w="2197100" h="1068070">
                <a:moveTo>
                  <a:pt x="f68" y="f143"/>
                </a:moveTo>
                <a:lnTo>
                  <a:pt x="f70" y="f144"/>
                </a:lnTo>
                <a:lnTo>
                  <a:pt x="f145" y="f146"/>
                </a:lnTo>
                <a:lnTo>
                  <a:pt x="f147" y="f148"/>
                </a:lnTo>
                <a:lnTo>
                  <a:pt x="f149" y="f150"/>
                </a:lnTo>
                <a:lnTo>
                  <a:pt x="f24" y="f151"/>
                </a:lnTo>
                <a:lnTo>
                  <a:pt x="f152" y="f153"/>
                </a:lnTo>
                <a:lnTo>
                  <a:pt x="f81" y="f154"/>
                </a:lnTo>
                <a:lnTo>
                  <a:pt x="f155" y="f156"/>
                </a:lnTo>
                <a:lnTo>
                  <a:pt x="f6" y="f157"/>
                </a:lnTo>
                <a:lnTo>
                  <a:pt x="f158" y="f159"/>
                </a:lnTo>
                <a:lnTo>
                  <a:pt x="f10" y="f160"/>
                </a:lnTo>
                <a:lnTo>
                  <a:pt x="f12" y="f161"/>
                </a:lnTo>
                <a:lnTo>
                  <a:pt x="f14" y="f162"/>
                </a:lnTo>
                <a:lnTo>
                  <a:pt x="f163" y="f164"/>
                </a:lnTo>
                <a:lnTo>
                  <a:pt x="f165" y="f166"/>
                </a:lnTo>
                <a:lnTo>
                  <a:pt x="f167" y="f168"/>
                </a:lnTo>
                <a:lnTo>
                  <a:pt x="f169" y="f170"/>
                </a:lnTo>
                <a:lnTo>
                  <a:pt x="f24" y="f171"/>
                </a:lnTo>
                <a:lnTo>
                  <a:pt x="f172" y="f173"/>
                </a:lnTo>
                <a:lnTo>
                  <a:pt x="f28" y="f174"/>
                </a:lnTo>
                <a:lnTo>
                  <a:pt x="f175" y="f176"/>
                </a:lnTo>
                <a:lnTo>
                  <a:pt x="f177" y="f178"/>
                </a:lnTo>
                <a:lnTo>
                  <a:pt x="f179" y="f180"/>
                </a:lnTo>
                <a:lnTo>
                  <a:pt x="f181" y="f182"/>
                </a:lnTo>
                <a:lnTo>
                  <a:pt x="f183" y="f184"/>
                </a:lnTo>
                <a:lnTo>
                  <a:pt x="f185" y="f186"/>
                </a:lnTo>
                <a:lnTo>
                  <a:pt x="f187" y="f188"/>
                </a:lnTo>
                <a:lnTo>
                  <a:pt x="f44" y="f189"/>
                </a:lnTo>
                <a:lnTo>
                  <a:pt x="f46" y="f190"/>
                </a:lnTo>
                <a:lnTo>
                  <a:pt x="f191" y="f192"/>
                </a:lnTo>
                <a:lnTo>
                  <a:pt x="f193" y="f194"/>
                </a:lnTo>
                <a:lnTo>
                  <a:pt x="f52" y="f195"/>
                </a:lnTo>
                <a:lnTo>
                  <a:pt x="f196" y="f197"/>
                </a:lnTo>
                <a:lnTo>
                  <a:pt x="f56" y="f198"/>
                </a:lnTo>
                <a:lnTo>
                  <a:pt x="f58" y="f199"/>
                </a:lnTo>
                <a:lnTo>
                  <a:pt x="f24" y="f200"/>
                </a:lnTo>
                <a:lnTo>
                  <a:pt x="f60" y="f201"/>
                </a:lnTo>
                <a:lnTo>
                  <a:pt x="f62" y="f202"/>
                </a:lnTo>
                <a:lnTo>
                  <a:pt x="f64" y="f203"/>
                </a:lnTo>
                <a:lnTo>
                  <a:pt x="f66" y="f204"/>
                </a:lnTo>
                <a:lnTo>
                  <a:pt x="f68" y="f143"/>
                </a:lnTo>
                <a:close/>
              </a:path>
              <a:path w="2197100" h="1068070">
                <a:moveTo>
                  <a:pt x="f205" y="f206"/>
                </a:moveTo>
                <a:lnTo>
                  <a:pt x="f207" y="f208"/>
                </a:lnTo>
                <a:lnTo>
                  <a:pt x="f209" y="f210"/>
                </a:lnTo>
                <a:lnTo>
                  <a:pt x="f211" y="f212"/>
                </a:lnTo>
                <a:lnTo>
                  <a:pt x="f213" y="f214"/>
                </a:lnTo>
                <a:lnTo>
                  <a:pt x="f215" y="f216"/>
                </a:lnTo>
                <a:lnTo>
                  <a:pt x="f217" y="f218"/>
                </a:lnTo>
                <a:lnTo>
                  <a:pt x="f219" y="f220"/>
                </a:lnTo>
                <a:lnTo>
                  <a:pt x="f221" y="f222"/>
                </a:lnTo>
                <a:lnTo>
                  <a:pt x="f223" y="f224"/>
                </a:lnTo>
                <a:lnTo>
                  <a:pt x="f225" y="f226"/>
                </a:lnTo>
                <a:lnTo>
                  <a:pt x="f227" y="f228"/>
                </a:lnTo>
                <a:lnTo>
                  <a:pt x="f229" y="f230"/>
                </a:lnTo>
                <a:lnTo>
                  <a:pt x="f231" y="f232"/>
                </a:lnTo>
                <a:lnTo>
                  <a:pt x="f233" y="f234"/>
                </a:lnTo>
                <a:lnTo>
                  <a:pt x="f235" y="f236"/>
                </a:lnTo>
                <a:lnTo>
                  <a:pt x="f237" y="f37"/>
                </a:lnTo>
                <a:lnTo>
                  <a:pt x="f238" y="f39"/>
                </a:lnTo>
                <a:lnTo>
                  <a:pt x="f239" y="f240"/>
                </a:lnTo>
                <a:lnTo>
                  <a:pt x="f241" y="f43"/>
                </a:lnTo>
                <a:lnTo>
                  <a:pt x="f242" y="f243"/>
                </a:lnTo>
                <a:lnTo>
                  <a:pt x="f244" y="f47"/>
                </a:lnTo>
                <a:lnTo>
                  <a:pt x="f245" y="f49"/>
                </a:lnTo>
                <a:lnTo>
                  <a:pt x="f246" y="f247"/>
                </a:lnTo>
                <a:lnTo>
                  <a:pt x="f248" y="f249"/>
                </a:lnTo>
                <a:lnTo>
                  <a:pt x="f250" y="f251"/>
                </a:lnTo>
                <a:lnTo>
                  <a:pt x="f252" y="f253"/>
                </a:lnTo>
                <a:lnTo>
                  <a:pt x="f223" y="f2"/>
                </a:lnTo>
                <a:lnTo>
                  <a:pt x="f254" y="f59"/>
                </a:lnTo>
                <a:lnTo>
                  <a:pt x="f255" y="f256"/>
                </a:lnTo>
                <a:lnTo>
                  <a:pt x="f257" y="f63"/>
                </a:lnTo>
                <a:lnTo>
                  <a:pt x="f258" y="f65"/>
                </a:lnTo>
                <a:lnTo>
                  <a:pt x="f259" y="f67"/>
                </a:lnTo>
                <a:lnTo>
                  <a:pt x="f260" y="f69"/>
                </a:lnTo>
                <a:lnTo>
                  <a:pt x="f261" y="f71"/>
                </a:lnTo>
                <a:lnTo>
                  <a:pt x="f262" y="f73"/>
                </a:lnTo>
                <a:lnTo>
                  <a:pt x="f263" y="f75"/>
                </a:lnTo>
                <a:lnTo>
                  <a:pt x="f223" y="f264"/>
                </a:lnTo>
                <a:lnTo>
                  <a:pt x="f265" y="f78"/>
                </a:lnTo>
                <a:lnTo>
                  <a:pt x="f266" y="f267"/>
                </a:lnTo>
                <a:lnTo>
                  <a:pt x="f268" y="f269"/>
                </a:lnTo>
                <a:lnTo>
                  <a:pt x="f205" y="f206"/>
                </a:lnTo>
                <a:close/>
              </a:path>
              <a:path w="2197100" h="1068070">
                <a:moveTo>
                  <a:pt x="f136" y="f270"/>
                </a:moveTo>
                <a:lnTo>
                  <a:pt x="f138" y="f271"/>
                </a:lnTo>
                <a:lnTo>
                  <a:pt x="f272" y="f273"/>
                </a:lnTo>
                <a:lnTo>
                  <a:pt x="f274" y="f275"/>
                </a:lnTo>
                <a:lnTo>
                  <a:pt x="f276" y="f277"/>
                </a:lnTo>
                <a:lnTo>
                  <a:pt x="f278" y="f279"/>
                </a:lnTo>
                <a:lnTo>
                  <a:pt x="f280" y="f281"/>
                </a:lnTo>
                <a:lnTo>
                  <a:pt x="f282" y="f283"/>
                </a:lnTo>
                <a:lnTo>
                  <a:pt x="f284" y="f285"/>
                </a:lnTo>
                <a:lnTo>
                  <a:pt x="f125" y="f286"/>
                </a:lnTo>
                <a:lnTo>
                  <a:pt x="f126" y="f287"/>
                </a:lnTo>
                <a:lnTo>
                  <a:pt x="f288" y="f289"/>
                </a:lnTo>
                <a:lnTo>
                  <a:pt x="f290" y="f291"/>
                </a:lnTo>
                <a:lnTo>
                  <a:pt x="f292" y="f293"/>
                </a:lnTo>
                <a:lnTo>
                  <a:pt x="f294" y="f295"/>
                </a:lnTo>
                <a:lnTo>
                  <a:pt x="f136" y="f270"/>
                </a:lnTo>
                <a:close/>
              </a:path>
              <a:path w="2197100" h="1068070">
                <a:moveTo>
                  <a:pt x="f287" y="f296"/>
                </a:moveTo>
                <a:lnTo>
                  <a:pt x="f297" y="f298"/>
                </a:lnTo>
                <a:lnTo>
                  <a:pt x="f299" y="f92"/>
                </a:lnTo>
                <a:lnTo>
                  <a:pt x="f300" y="f94"/>
                </a:lnTo>
                <a:lnTo>
                  <a:pt x="f301" y="f96"/>
                </a:lnTo>
                <a:lnTo>
                  <a:pt x="f302" y="f303"/>
                </a:lnTo>
                <a:lnTo>
                  <a:pt x="f304" y="f100"/>
                </a:lnTo>
                <a:lnTo>
                  <a:pt x="f305" y="f102"/>
                </a:lnTo>
                <a:lnTo>
                  <a:pt x="f306" y="f104"/>
                </a:lnTo>
                <a:lnTo>
                  <a:pt x="f307" y="f106"/>
                </a:lnTo>
                <a:lnTo>
                  <a:pt x="f308" y="f309"/>
                </a:lnTo>
                <a:lnTo>
                  <a:pt x="f310" y="f110"/>
                </a:lnTo>
                <a:lnTo>
                  <a:pt x="f311" y="f312"/>
                </a:lnTo>
                <a:lnTo>
                  <a:pt x="f313" y="f314"/>
                </a:lnTo>
                <a:lnTo>
                  <a:pt x="f286" y="f84"/>
                </a:lnTo>
                <a:lnTo>
                  <a:pt x="f287" y="f296"/>
                </a:lnTo>
                <a:close/>
              </a:path>
              <a:path w="2197100" h="1068070">
                <a:moveTo>
                  <a:pt x="f315" y="f316"/>
                </a:moveTo>
                <a:lnTo>
                  <a:pt x="f201" y="f317"/>
                </a:lnTo>
                <a:lnTo>
                  <a:pt x="f202" y="f255"/>
                </a:lnTo>
                <a:lnTo>
                  <a:pt x="f203" y="f318"/>
                </a:lnTo>
                <a:lnTo>
                  <a:pt x="f204" y="f258"/>
                </a:lnTo>
                <a:lnTo>
                  <a:pt x="f319" y="f259"/>
                </a:lnTo>
                <a:lnTo>
                  <a:pt x="f144" y="f260"/>
                </a:lnTo>
                <a:lnTo>
                  <a:pt x="f146" y="f261"/>
                </a:lnTo>
                <a:lnTo>
                  <a:pt x="f320" y="f321"/>
                </a:lnTo>
                <a:lnTo>
                  <a:pt x="f322" y="f263"/>
                </a:lnTo>
                <a:lnTo>
                  <a:pt x="f323" y="f316"/>
                </a:lnTo>
                <a:lnTo>
                  <a:pt x="f153" y="f324"/>
                </a:lnTo>
                <a:lnTo>
                  <a:pt x="f325" y="f326"/>
                </a:lnTo>
                <a:lnTo>
                  <a:pt x="f327" y="f328"/>
                </a:lnTo>
                <a:lnTo>
                  <a:pt x="f157" y="f329"/>
                </a:lnTo>
                <a:lnTo>
                  <a:pt x="f330" y="f207"/>
                </a:lnTo>
                <a:lnTo>
                  <a:pt x="f331" y="f332"/>
                </a:lnTo>
                <a:lnTo>
                  <a:pt x="f333" y="f334"/>
                </a:lnTo>
                <a:lnTo>
                  <a:pt x="f335" y="f336"/>
                </a:lnTo>
                <a:lnTo>
                  <a:pt x="f164" y="f337"/>
                </a:lnTo>
                <a:lnTo>
                  <a:pt x="f166" y="f217"/>
                </a:lnTo>
                <a:lnTo>
                  <a:pt x="f168" y="f338"/>
                </a:lnTo>
                <a:lnTo>
                  <a:pt x="f170" y="f339"/>
                </a:lnTo>
                <a:lnTo>
                  <a:pt x="f171" y="f316"/>
                </a:lnTo>
                <a:lnTo>
                  <a:pt x="f173" y="f225"/>
                </a:lnTo>
                <a:lnTo>
                  <a:pt x="f174" y="f227"/>
                </a:lnTo>
                <a:lnTo>
                  <a:pt x="f176" y="f340"/>
                </a:lnTo>
                <a:lnTo>
                  <a:pt x="f341" y="f342"/>
                </a:lnTo>
                <a:lnTo>
                  <a:pt x="f343" y="f344"/>
                </a:lnTo>
                <a:lnTo>
                  <a:pt x="f182" y="f345"/>
                </a:lnTo>
                <a:lnTo>
                  <a:pt x="f184" y="f237"/>
                </a:lnTo>
                <a:lnTo>
                  <a:pt x="f346" y="f347"/>
                </a:lnTo>
                <a:lnTo>
                  <a:pt x="f348" y="f239"/>
                </a:lnTo>
                <a:lnTo>
                  <a:pt x="f349" y="f241"/>
                </a:lnTo>
                <a:lnTo>
                  <a:pt x="f190" y="f350"/>
                </a:lnTo>
                <a:lnTo>
                  <a:pt x="f351" y="f352"/>
                </a:lnTo>
                <a:lnTo>
                  <a:pt x="f353" y="f354"/>
                </a:lnTo>
                <a:lnTo>
                  <a:pt x="f355" y="f356"/>
                </a:lnTo>
                <a:lnTo>
                  <a:pt x="f197" y="f357"/>
                </a:lnTo>
                <a:lnTo>
                  <a:pt x="f358" y="f359"/>
                </a:lnTo>
                <a:lnTo>
                  <a:pt x="f199" y="f360"/>
                </a:lnTo>
                <a:lnTo>
                  <a:pt x="f315" y="f316"/>
                </a:lnTo>
                <a:close/>
              </a:path>
              <a:path w="2197100" h="1068070">
                <a:moveTo>
                  <a:pt x="f361" y="f362"/>
                </a:moveTo>
                <a:lnTo>
                  <a:pt x="f363" y="f362"/>
                </a:lnTo>
                <a:lnTo>
                  <a:pt x="f363" y="f364"/>
                </a:lnTo>
                <a:lnTo>
                  <a:pt x="f361" y="f364"/>
                </a:lnTo>
                <a:lnTo>
                  <a:pt x="f361" y="f362"/>
                </a:lnTo>
                <a:close/>
              </a:path>
              <a:path w="2197100" h="1068070">
                <a:moveTo>
                  <a:pt x="f365" y="f366"/>
                </a:moveTo>
                <a:lnTo>
                  <a:pt x="f367" y="f366"/>
                </a:lnTo>
                <a:lnTo>
                  <a:pt x="f367" y="f368"/>
                </a:lnTo>
                <a:lnTo>
                  <a:pt x="f365" y="f368"/>
                </a:lnTo>
                <a:lnTo>
                  <a:pt x="f365" y="f366"/>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6" name="bg object 20">
            <a:extLst>
              <a:ext uri="{FF2B5EF4-FFF2-40B4-BE49-F238E27FC236}">
                <a16:creationId xmlns:a16="http://schemas.microsoft.com/office/drawing/2014/main" id="{8F08AFCA-BB68-4B23-6013-DC4D86F8878A}"/>
              </a:ext>
            </a:extLst>
          </p:cNvPr>
          <p:cNvPicPr>
            <a:picLocks noChangeAspect="1"/>
          </p:cNvPicPr>
          <p:nvPr/>
        </p:nvPicPr>
        <p:blipFill>
          <a:blip r:embed="rId4"/>
          <a:stretch>
            <a:fillRect/>
          </a:stretch>
        </p:blipFill>
        <p:spPr>
          <a:xfrm>
            <a:off x="2031677" y="734065"/>
            <a:ext cx="105134" cy="60628"/>
          </a:xfrm>
          <a:prstGeom prst="rect">
            <a:avLst/>
          </a:prstGeom>
          <a:noFill/>
          <a:ln cap="flat">
            <a:noFill/>
          </a:ln>
        </p:spPr>
      </p:pic>
      <p:pic>
        <p:nvPicPr>
          <p:cNvPr id="7" name="bg object 21">
            <a:extLst>
              <a:ext uri="{FF2B5EF4-FFF2-40B4-BE49-F238E27FC236}">
                <a16:creationId xmlns:a16="http://schemas.microsoft.com/office/drawing/2014/main" id="{CF47EFA1-F930-9C19-8F8B-4A95A77C28F3}"/>
              </a:ext>
            </a:extLst>
          </p:cNvPr>
          <p:cNvPicPr>
            <a:picLocks noChangeAspect="1"/>
          </p:cNvPicPr>
          <p:nvPr/>
        </p:nvPicPr>
        <p:blipFill>
          <a:blip r:embed="rId5"/>
          <a:stretch>
            <a:fillRect/>
          </a:stretch>
        </p:blipFill>
        <p:spPr>
          <a:xfrm>
            <a:off x="2149083" y="708187"/>
            <a:ext cx="177333" cy="110344"/>
          </a:xfrm>
          <a:prstGeom prst="rect">
            <a:avLst/>
          </a:prstGeom>
          <a:noFill/>
          <a:ln cap="flat">
            <a:noFill/>
          </a:ln>
        </p:spPr>
      </p:pic>
      <p:pic>
        <p:nvPicPr>
          <p:cNvPr id="8" name="bg object 22">
            <a:extLst>
              <a:ext uri="{FF2B5EF4-FFF2-40B4-BE49-F238E27FC236}">
                <a16:creationId xmlns:a16="http://schemas.microsoft.com/office/drawing/2014/main" id="{07763DA6-5C67-7080-01FF-65E855A449D3}"/>
              </a:ext>
            </a:extLst>
          </p:cNvPr>
          <p:cNvPicPr>
            <a:picLocks noChangeAspect="1"/>
          </p:cNvPicPr>
          <p:nvPr/>
        </p:nvPicPr>
        <p:blipFill>
          <a:blip r:embed="rId6"/>
          <a:stretch>
            <a:fillRect/>
          </a:stretch>
        </p:blipFill>
        <p:spPr>
          <a:xfrm>
            <a:off x="2373085" y="708187"/>
            <a:ext cx="180400" cy="110344"/>
          </a:xfrm>
          <a:prstGeom prst="rect">
            <a:avLst/>
          </a:prstGeom>
          <a:noFill/>
          <a:ln cap="flat">
            <a:noFill/>
          </a:ln>
        </p:spPr>
      </p:pic>
      <p:pic>
        <p:nvPicPr>
          <p:cNvPr id="9" name="bg object 23">
            <a:extLst>
              <a:ext uri="{FF2B5EF4-FFF2-40B4-BE49-F238E27FC236}">
                <a16:creationId xmlns:a16="http://schemas.microsoft.com/office/drawing/2014/main" id="{3D1D95A2-B0D7-FB50-7834-38B855520D26}"/>
              </a:ext>
            </a:extLst>
          </p:cNvPr>
          <p:cNvPicPr>
            <a:picLocks noChangeAspect="1"/>
          </p:cNvPicPr>
          <p:nvPr/>
        </p:nvPicPr>
        <p:blipFill>
          <a:blip r:embed="rId7"/>
          <a:stretch>
            <a:fillRect/>
          </a:stretch>
        </p:blipFill>
        <p:spPr>
          <a:xfrm>
            <a:off x="2567793" y="708192"/>
            <a:ext cx="187564" cy="86501"/>
          </a:xfrm>
          <a:prstGeom prst="rect">
            <a:avLst/>
          </a:prstGeom>
          <a:noFill/>
          <a:ln cap="flat">
            <a:noFill/>
          </a:ln>
        </p:spPr>
      </p:pic>
      <p:pic>
        <p:nvPicPr>
          <p:cNvPr id="10" name="bg object 24">
            <a:extLst>
              <a:ext uri="{FF2B5EF4-FFF2-40B4-BE49-F238E27FC236}">
                <a16:creationId xmlns:a16="http://schemas.microsoft.com/office/drawing/2014/main" id="{EEC3D437-AFF5-32FA-515B-07DFA8F97141}"/>
              </a:ext>
            </a:extLst>
          </p:cNvPr>
          <p:cNvPicPr>
            <a:picLocks noChangeAspect="1"/>
          </p:cNvPicPr>
          <p:nvPr/>
        </p:nvPicPr>
        <p:blipFill>
          <a:blip r:embed="rId8"/>
          <a:stretch>
            <a:fillRect/>
          </a:stretch>
        </p:blipFill>
        <p:spPr>
          <a:xfrm>
            <a:off x="2769660" y="708193"/>
            <a:ext cx="55064" cy="86495"/>
          </a:xfrm>
          <a:prstGeom prst="rect">
            <a:avLst/>
          </a:prstGeom>
          <a:noFill/>
          <a:ln cap="flat">
            <a:noFill/>
          </a:ln>
        </p:spPr>
      </p:pic>
      <p:pic>
        <p:nvPicPr>
          <p:cNvPr id="11" name="bg object 25">
            <a:extLst>
              <a:ext uri="{FF2B5EF4-FFF2-40B4-BE49-F238E27FC236}">
                <a16:creationId xmlns:a16="http://schemas.microsoft.com/office/drawing/2014/main" id="{E4878205-159A-70F2-2FC7-E938FB2E8FCE}"/>
              </a:ext>
            </a:extLst>
          </p:cNvPr>
          <p:cNvPicPr>
            <a:picLocks noChangeAspect="1"/>
          </p:cNvPicPr>
          <p:nvPr/>
        </p:nvPicPr>
        <p:blipFill>
          <a:blip r:embed="rId9"/>
          <a:stretch>
            <a:fillRect/>
          </a:stretch>
        </p:blipFill>
        <p:spPr>
          <a:xfrm>
            <a:off x="2842902" y="735429"/>
            <a:ext cx="51194" cy="59253"/>
          </a:xfrm>
          <a:prstGeom prst="rect">
            <a:avLst/>
          </a:prstGeom>
          <a:noFill/>
          <a:ln cap="flat">
            <a:noFill/>
          </a:ln>
        </p:spPr>
      </p:pic>
      <p:sp>
        <p:nvSpPr>
          <p:cNvPr id="12" name="bg object 26">
            <a:extLst>
              <a:ext uri="{FF2B5EF4-FFF2-40B4-BE49-F238E27FC236}">
                <a16:creationId xmlns:a16="http://schemas.microsoft.com/office/drawing/2014/main" id="{B4A9B40A-C5CB-5B79-0513-A3EC5A75EBC4}"/>
              </a:ext>
            </a:extLst>
          </p:cNvPr>
          <p:cNvSpPr/>
          <p:nvPr/>
        </p:nvSpPr>
        <p:spPr>
          <a:xfrm>
            <a:off x="2907050" y="734077"/>
            <a:ext cx="36582" cy="60838"/>
          </a:xfrm>
          <a:custGeom>
            <a:avLst/>
            <a:gdLst>
              <a:gd name="f0" fmla="val w"/>
              <a:gd name="f1" fmla="val h"/>
              <a:gd name="f2" fmla="val 0"/>
              <a:gd name="f3" fmla="val 60325"/>
              <a:gd name="f4" fmla="val 100330"/>
              <a:gd name="f5" fmla="val 41935"/>
              <a:gd name="f6" fmla="val 33695"/>
              <a:gd name="f7" fmla="val 20448"/>
              <a:gd name="f8" fmla="val 1800"/>
              <a:gd name="f9" fmla="val 9752"/>
              <a:gd name="f10" fmla="val 7251"/>
              <a:gd name="f11" fmla="val 2604"/>
              <a:gd name="f12" fmla="val 16423"/>
              <a:gd name="f13" fmla="val 29391"/>
              <a:gd name="f14" fmla="val 6460"/>
              <a:gd name="f15" fmla="val 44902"/>
              <a:gd name="f16" fmla="val 20674"/>
              <a:gd name="f17" fmla="val 54237"/>
              <a:gd name="f18" fmla="val 34888"/>
              <a:gd name="f19" fmla="val 61819"/>
              <a:gd name="f20" fmla="val 41349"/>
              <a:gd name="f21" fmla="val 72071"/>
              <a:gd name="f22" fmla="val 82363"/>
              <a:gd name="f23" fmla="val 31433"/>
              <a:gd name="f24" fmla="val 85735"/>
              <a:gd name="f25" fmla="val 18324"/>
              <a:gd name="f26" fmla="val 8397"/>
              <a:gd name="f27" fmla="val 83494"/>
              <a:gd name="f28" fmla="val 1476"/>
              <a:gd name="f29" fmla="val 78992"/>
              <a:gd name="f30" fmla="val 554"/>
              <a:gd name="f31" fmla="val 94719"/>
              <a:gd name="f32" fmla="val 6774"/>
              <a:gd name="f33" fmla="val 97353"/>
              <a:gd name="f34" fmla="val 13301"/>
              <a:gd name="f35" fmla="val 98951"/>
              <a:gd name="f36" fmla="val 20007"/>
              <a:gd name="f37" fmla="val 99742"/>
              <a:gd name="f38" fmla="val 26763"/>
              <a:gd name="f39" fmla="val 99955"/>
              <a:gd name="f40" fmla="val 39153"/>
              <a:gd name="f41" fmla="val 98173"/>
              <a:gd name="f42" fmla="val 49812"/>
              <a:gd name="f43" fmla="val 92723"/>
              <a:gd name="f44" fmla="val 57279"/>
              <a:gd name="f45" fmla="val 83447"/>
              <a:gd name="f46" fmla="val 60092"/>
              <a:gd name="f47" fmla="val 70186"/>
              <a:gd name="f48" fmla="val 53626"/>
              <a:gd name="f49" fmla="val 53125"/>
              <a:gd name="f50" fmla="val 39401"/>
              <a:gd name="f51" fmla="val 43869"/>
              <a:gd name="f52" fmla="val 25177"/>
              <a:gd name="f53" fmla="val 36680"/>
              <a:gd name="f54" fmla="val 18711"/>
              <a:gd name="f55" fmla="val 25821"/>
              <a:gd name="f56" fmla="val 17968"/>
              <a:gd name="f57" fmla="val 26575"/>
              <a:gd name="f58" fmla="val 14208"/>
              <a:gd name="f59" fmla="val 39684"/>
              <a:gd name="f60" fmla="val 50155"/>
              <a:gd name="f61" fmla="val 16659"/>
              <a:gd name="f62" fmla="val 54071"/>
              <a:gd name="f63" fmla="val 19088"/>
              <a:gd name="f64" fmla="val 55589"/>
              <a:gd name="f65" fmla="val 3738"/>
              <a:gd name="f66" fmla="val 48658"/>
              <a:gd name="f67" fmla="val 1675"/>
              <a:gd name="f68" fmla="*/ f0 1 60325"/>
              <a:gd name="f69" fmla="*/ f1 1 100330"/>
              <a:gd name="f70" fmla="+- f4 0 f2"/>
              <a:gd name="f71" fmla="+- f3 0 f2"/>
              <a:gd name="f72" fmla="*/ f71 1 60325"/>
              <a:gd name="f73" fmla="*/ f70 1 100330"/>
              <a:gd name="f74" fmla="*/ f2 1 f72"/>
              <a:gd name="f75" fmla="*/ f3 1 f72"/>
              <a:gd name="f76" fmla="*/ f2 1 f73"/>
              <a:gd name="f77" fmla="*/ f4 1 f73"/>
              <a:gd name="f78" fmla="*/ f74 f68 1"/>
              <a:gd name="f79" fmla="*/ f75 f68 1"/>
              <a:gd name="f80" fmla="*/ f77 f69 1"/>
              <a:gd name="f81" fmla="*/ f76 f69 1"/>
            </a:gdLst>
            <a:ahLst/>
            <a:cxnLst>
              <a:cxn ang="3cd4">
                <a:pos x="hc" y="t"/>
              </a:cxn>
              <a:cxn ang="0">
                <a:pos x="r" y="vc"/>
              </a:cxn>
              <a:cxn ang="cd4">
                <a:pos x="hc" y="b"/>
              </a:cxn>
              <a:cxn ang="cd2">
                <a:pos x="l" y="vc"/>
              </a:cxn>
            </a:cxnLst>
            <a:rect l="f78" t="f81" r="f79" b="f80"/>
            <a:pathLst>
              <a:path w="60325" h="100330">
                <a:moveTo>
                  <a:pt x="f5" y="f2"/>
                </a:moveTo>
                <a:lnTo>
                  <a:pt x="f6" y="f2"/>
                </a:lnTo>
                <a:lnTo>
                  <a:pt x="f7" y="f8"/>
                </a:lnTo>
                <a:lnTo>
                  <a:pt x="f9" y="f10"/>
                </a:lnTo>
                <a:lnTo>
                  <a:pt x="f11" y="f12"/>
                </a:lnTo>
                <a:lnTo>
                  <a:pt x="f2" y="f13"/>
                </a:lnTo>
                <a:lnTo>
                  <a:pt x="f14" y="f15"/>
                </a:lnTo>
                <a:lnTo>
                  <a:pt x="f16" y="f17"/>
                </a:lnTo>
                <a:lnTo>
                  <a:pt x="f18" y="f19"/>
                </a:lnTo>
                <a:lnTo>
                  <a:pt x="f20" y="f21"/>
                </a:lnTo>
                <a:lnTo>
                  <a:pt x="f20" y="f22"/>
                </a:lnTo>
                <a:lnTo>
                  <a:pt x="f23" y="f24"/>
                </a:lnTo>
                <a:lnTo>
                  <a:pt x="f25" y="f24"/>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4" y="f56"/>
                </a:lnTo>
                <a:lnTo>
                  <a:pt x="f57" y="f58"/>
                </a:lnTo>
                <a:lnTo>
                  <a:pt x="f59" y="f58"/>
                </a:lnTo>
                <a:lnTo>
                  <a:pt x="f60" y="f61"/>
                </a:lnTo>
                <a:lnTo>
                  <a:pt x="f62" y="f63"/>
                </a:lnTo>
                <a:lnTo>
                  <a:pt x="f64" y="f65"/>
                </a:lnTo>
                <a:lnTo>
                  <a:pt x="f66" y="f6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13" name="bg object 27">
            <a:extLst>
              <a:ext uri="{FF2B5EF4-FFF2-40B4-BE49-F238E27FC236}">
                <a16:creationId xmlns:a16="http://schemas.microsoft.com/office/drawing/2014/main" id="{858873EA-F949-D04A-DDD6-FCE03BD46109}"/>
              </a:ext>
            </a:extLst>
          </p:cNvPr>
          <p:cNvPicPr>
            <a:picLocks noChangeAspect="1"/>
          </p:cNvPicPr>
          <p:nvPr/>
        </p:nvPicPr>
        <p:blipFill>
          <a:blip r:embed="rId10"/>
          <a:stretch>
            <a:fillRect/>
          </a:stretch>
        </p:blipFill>
        <p:spPr>
          <a:xfrm>
            <a:off x="2000906" y="848962"/>
            <a:ext cx="212197" cy="105808"/>
          </a:xfrm>
          <a:prstGeom prst="rect">
            <a:avLst/>
          </a:prstGeom>
          <a:noFill/>
          <a:ln cap="flat">
            <a:noFill/>
          </a:ln>
        </p:spPr>
      </p:pic>
      <p:sp>
        <p:nvSpPr>
          <p:cNvPr id="14" name="bg object 28">
            <a:extLst>
              <a:ext uri="{FF2B5EF4-FFF2-40B4-BE49-F238E27FC236}">
                <a16:creationId xmlns:a16="http://schemas.microsoft.com/office/drawing/2014/main" id="{E1B0CA26-574D-D9B9-4999-802DF7EB5742}"/>
              </a:ext>
            </a:extLst>
          </p:cNvPr>
          <p:cNvSpPr/>
          <p:nvPr/>
        </p:nvSpPr>
        <p:spPr>
          <a:xfrm>
            <a:off x="2231048" y="870304"/>
            <a:ext cx="32734" cy="59297"/>
          </a:xfrm>
          <a:custGeom>
            <a:avLst/>
            <a:gdLst>
              <a:gd name="f0" fmla="val w"/>
              <a:gd name="f1" fmla="val h"/>
              <a:gd name="f2" fmla="val 0"/>
              <a:gd name="f3" fmla="val 53975"/>
              <a:gd name="f4" fmla="val 97790"/>
              <a:gd name="f5" fmla="val 46982"/>
              <a:gd name="f6" fmla="val 41747"/>
              <a:gd name="f7" fmla="val 34249"/>
              <a:gd name="f8" fmla="val 1265"/>
              <a:gd name="f9" fmla="val 27262"/>
              <a:gd name="f10" fmla="val 4794"/>
              <a:gd name="f11" fmla="val 21290"/>
              <a:gd name="f12" fmla="val 10182"/>
              <a:gd name="f13" fmla="val 16837"/>
              <a:gd name="f14" fmla="val 17025"/>
              <a:gd name="f15" fmla="val 16470"/>
              <a:gd name="f16" fmla="val 2251"/>
              <a:gd name="f17" fmla="val 97724"/>
              <a:gd name="f18" fmla="val 17591"/>
              <a:gd name="f19" fmla="val 54291"/>
              <a:gd name="f20" fmla="val 19446"/>
              <a:gd name="f21" fmla="val 38099"/>
              <a:gd name="f22" fmla="val 24708"/>
              <a:gd name="f23" fmla="val 25836"/>
              <a:gd name="f24" fmla="val 32919"/>
              <a:gd name="f25" fmla="val 18065"/>
              <a:gd name="f26" fmla="val 43621"/>
              <a:gd name="f27" fmla="val 15350"/>
              <a:gd name="f28" fmla="val 46605"/>
              <a:gd name="f29" fmla="val 50155"/>
              <a:gd name="f30" fmla="val 15737"/>
              <a:gd name="f31" fmla="val 53349"/>
              <a:gd name="f32" fmla="val 1319"/>
              <a:gd name="f33" fmla="*/ f0 1 53975"/>
              <a:gd name="f34" fmla="*/ f1 1 97790"/>
              <a:gd name="f35" fmla="+- f4 0 f2"/>
              <a:gd name="f36" fmla="+- f3 0 f2"/>
              <a:gd name="f37" fmla="*/ f36 1 53975"/>
              <a:gd name="f38" fmla="*/ f35 1 97790"/>
              <a:gd name="f39" fmla="*/ f2 1 f37"/>
              <a:gd name="f40" fmla="*/ f3 1 f37"/>
              <a:gd name="f41" fmla="*/ f2 1 f38"/>
              <a:gd name="f42" fmla="*/ f4 1 f38"/>
              <a:gd name="f43" fmla="*/ f39 f33 1"/>
              <a:gd name="f44" fmla="*/ f40 f33 1"/>
              <a:gd name="f45" fmla="*/ f42 f34 1"/>
              <a:gd name="f46" fmla="*/ f41 f34 1"/>
            </a:gdLst>
            <a:ahLst/>
            <a:cxnLst>
              <a:cxn ang="3cd4">
                <a:pos x="hc" y="t"/>
              </a:cxn>
              <a:cxn ang="0">
                <a:pos x="r" y="vc"/>
              </a:cxn>
              <a:cxn ang="cd4">
                <a:pos x="hc" y="b"/>
              </a:cxn>
              <a:cxn ang="cd2">
                <a:pos x="l" y="vc"/>
              </a:cxn>
            </a:cxnLst>
            <a:rect l="f43" t="f46" r="f44" b="f45"/>
            <a:pathLst>
              <a:path w="53975" h="97790">
                <a:moveTo>
                  <a:pt x="f5" y="f2"/>
                </a:moveTo>
                <a:lnTo>
                  <a:pt x="f6" y="f2"/>
                </a:lnTo>
                <a:lnTo>
                  <a:pt x="f7" y="f8"/>
                </a:lnTo>
                <a:lnTo>
                  <a:pt x="f9" y="f10"/>
                </a:lnTo>
                <a:lnTo>
                  <a:pt x="f11" y="f12"/>
                </a:lnTo>
                <a:lnTo>
                  <a:pt x="f13" y="f14"/>
                </a:lnTo>
                <a:lnTo>
                  <a:pt x="f15" y="f14"/>
                </a:lnTo>
                <a:lnTo>
                  <a:pt x="f15" y="f16"/>
                </a:lnTo>
                <a:lnTo>
                  <a:pt x="f2" y="f16"/>
                </a:lnTo>
                <a:lnTo>
                  <a:pt x="f2" y="f17"/>
                </a:lnTo>
                <a:lnTo>
                  <a:pt x="f18" y="f17"/>
                </a:lnTo>
                <a:lnTo>
                  <a:pt x="f18" y="f19"/>
                </a:lnTo>
                <a:lnTo>
                  <a:pt x="f20" y="f21"/>
                </a:lnTo>
                <a:lnTo>
                  <a:pt x="f22" y="f23"/>
                </a:lnTo>
                <a:lnTo>
                  <a:pt x="f24" y="f25"/>
                </a:lnTo>
                <a:lnTo>
                  <a:pt x="f26" y="f27"/>
                </a:lnTo>
                <a:lnTo>
                  <a:pt x="f28" y="f27"/>
                </a:lnTo>
                <a:lnTo>
                  <a:pt x="f29" y="f30"/>
                </a:lnTo>
                <a:lnTo>
                  <a:pt x="f31" y="f14"/>
                </a:lnTo>
                <a:lnTo>
                  <a:pt x="f31" y="f32"/>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15" name="bg object 29">
            <a:extLst>
              <a:ext uri="{FF2B5EF4-FFF2-40B4-BE49-F238E27FC236}">
                <a16:creationId xmlns:a16="http://schemas.microsoft.com/office/drawing/2014/main" id="{916027E4-2008-2D59-AA46-EE61AE9BF226}"/>
              </a:ext>
            </a:extLst>
          </p:cNvPr>
          <p:cNvPicPr>
            <a:picLocks noChangeAspect="1"/>
          </p:cNvPicPr>
          <p:nvPr/>
        </p:nvPicPr>
        <p:blipFill>
          <a:blip r:embed="rId11"/>
          <a:stretch>
            <a:fillRect/>
          </a:stretch>
        </p:blipFill>
        <p:spPr>
          <a:xfrm>
            <a:off x="2275211" y="871668"/>
            <a:ext cx="51200" cy="59253"/>
          </a:xfrm>
          <a:prstGeom prst="rect">
            <a:avLst/>
          </a:prstGeom>
          <a:noFill/>
          <a:ln cap="flat">
            <a:noFill/>
          </a:ln>
        </p:spPr>
      </p:pic>
      <p:pic>
        <p:nvPicPr>
          <p:cNvPr id="16" name="bg object 30">
            <a:extLst>
              <a:ext uri="{FF2B5EF4-FFF2-40B4-BE49-F238E27FC236}">
                <a16:creationId xmlns:a16="http://schemas.microsoft.com/office/drawing/2014/main" id="{C81742CC-61A2-F41F-7ECF-A928F4AA8321}"/>
              </a:ext>
            </a:extLst>
          </p:cNvPr>
          <p:cNvPicPr>
            <a:picLocks noChangeAspect="1"/>
          </p:cNvPicPr>
          <p:nvPr/>
        </p:nvPicPr>
        <p:blipFill>
          <a:blip r:embed="rId12"/>
          <a:stretch>
            <a:fillRect/>
          </a:stretch>
        </p:blipFill>
        <p:spPr>
          <a:xfrm>
            <a:off x="2004306" y="1024719"/>
            <a:ext cx="50517" cy="79231"/>
          </a:xfrm>
          <a:prstGeom prst="rect">
            <a:avLst/>
          </a:prstGeom>
          <a:noFill/>
          <a:ln cap="flat">
            <a:noFill/>
          </a:ln>
        </p:spPr>
      </p:pic>
      <p:pic>
        <p:nvPicPr>
          <p:cNvPr id="17" name="bg object 31">
            <a:extLst>
              <a:ext uri="{FF2B5EF4-FFF2-40B4-BE49-F238E27FC236}">
                <a16:creationId xmlns:a16="http://schemas.microsoft.com/office/drawing/2014/main" id="{7D3BCF36-3518-68BF-550F-CEE828AB6C81}"/>
              </a:ext>
            </a:extLst>
          </p:cNvPr>
          <p:cNvPicPr>
            <a:picLocks noChangeAspect="1"/>
          </p:cNvPicPr>
          <p:nvPr/>
        </p:nvPicPr>
        <p:blipFill>
          <a:blip r:embed="rId13"/>
          <a:stretch>
            <a:fillRect/>
          </a:stretch>
        </p:blipFill>
        <p:spPr>
          <a:xfrm>
            <a:off x="2067101" y="1046051"/>
            <a:ext cx="51200" cy="59258"/>
          </a:xfrm>
          <a:prstGeom prst="rect">
            <a:avLst/>
          </a:prstGeom>
          <a:noFill/>
          <a:ln cap="flat">
            <a:noFill/>
          </a:ln>
        </p:spPr>
      </p:pic>
      <p:pic>
        <p:nvPicPr>
          <p:cNvPr id="18" name="bg object 32">
            <a:extLst>
              <a:ext uri="{FF2B5EF4-FFF2-40B4-BE49-F238E27FC236}">
                <a16:creationId xmlns:a16="http://schemas.microsoft.com/office/drawing/2014/main" id="{3665F0B3-3FE7-BCAB-4054-6FEDCA9C29A4}"/>
              </a:ext>
            </a:extLst>
          </p:cNvPr>
          <p:cNvPicPr>
            <a:picLocks noChangeAspect="1"/>
          </p:cNvPicPr>
          <p:nvPr/>
        </p:nvPicPr>
        <p:blipFill>
          <a:blip r:embed="rId14"/>
          <a:stretch>
            <a:fillRect/>
          </a:stretch>
        </p:blipFill>
        <p:spPr>
          <a:xfrm>
            <a:off x="2136467" y="1018802"/>
            <a:ext cx="55064" cy="86512"/>
          </a:xfrm>
          <a:prstGeom prst="rect">
            <a:avLst/>
          </a:prstGeom>
          <a:noFill/>
          <a:ln cap="flat">
            <a:noFill/>
          </a:ln>
        </p:spPr>
      </p:pic>
      <p:sp>
        <p:nvSpPr>
          <p:cNvPr id="19" name="bg object 33">
            <a:extLst>
              <a:ext uri="{FF2B5EF4-FFF2-40B4-BE49-F238E27FC236}">
                <a16:creationId xmlns:a16="http://schemas.microsoft.com/office/drawing/2014/main" id="{76F7B200-B645-3462-9801-C43669B49F07}"/>
              </a:ext>
            </a:extLst>
          </p:cNvPr>
          <p:cNvSpPr/>
          <p:nvPr/>
        </p:nvSpPr>
        <p:spPr>
          <a:xfrm>
            <a:off x="2207198" y="1018815"/>
            <a:ext cx="43131" cy="85486"/>
          </a:xfrm>
          <a:custGeom>
            <a:avLst/>
            <a:gdLst>
              <a:gd name="f0" fmla="val w"/>
              <a:gd name="f1" fmla="val h"/>
              <a:gd name="f2" fmla="val 0"/>
              <a:gd name="f3" fmla="val 71120"/>
              <a:gd name="f4" fmla="val 140969"/>
              <a:gd name="f5" fmla="val 17589"/>
              <a:gd name="f6" fmla="val 140398"/>
              <a:gd name="f7" fmla="val 69646"/>
              <a:gd name="f8" fmla="val 44932"/>
              <a:gd name="f9" fmla="val 52057"/>
              <a:gd name="f10" fmla="val 70764"/>
              <a:gd name="f11" fmla="val 3733"/>
              <a:gd name="f12" fmla="val 50914"/>
              <a:gd name="f13" fmla="val 23596"/>
              <a:gd name="f14" fmla="*/ f0 1 71120"/>
              <a:gd name="f15" fmla="*/ f1 1 140969"/>
              <a:gd name="f16" fmla="+- f4 0 f2"/>
              <a:gd name="f17" fmla="+- f3 0 f2"/>
              <a:gd name="f18" fmla="*/ f17 1 71120"/>
              <a:gd name="f19" fmla="*/ f16 1 140969"/>
              <a:gd name="f20" fmla="*/ f2 1 f18"/>
              <a:gd name="f21" fmla="*/ f3 1 f18"/>
              <a:gd name="f22" fmla="*/ f2 1 f19"/>
              <a:gd name="f23" fmla="*/ f4 1 f19"/>
              <a:gd name="f24" fmla="*/ f20 f14 1"/>
              <a:gd name="f25" fmla="*/ f21 f14 1"/>
              <a:gd name="f26" fmla="*/ f23 f15 1"/>
              <a:gd name="f27" fmla="*/ f22 f15 1"/>
            </a:gdLst>
            <a:ahLst/>
            <a:cxnLst>
              <a:cxn ang="3cd4">
                <a:pos x="hc" y="t"/>
              </a:cxn>
              <a:cxn ang="0">
                <a:pos x="r" y="vc"/>
              </a:cxn>
              <a:cxn ang="cd4">
                <a:pos x="hc" y="b"/>
              </a:cxn>
              <a:cxn ang="cd2">
                <a:pos x="l" y="vc"/>
              </a:cxn>
            </a:cxnLst>
            <a:rect l="f24" t="f27" r="f25" b="f26"/>
            <a:pathLst>
              <a:path w="71120" h="140969">
                <a:moveTo>
                  <a:pt x="f5" y="f2"/>
                </a:moveTo>
                <a:lnTo>
                  <a:pt x="f2" y="f2"/>
                </a:lnTo>
                <a:lnTo>
                  <a:pt x="f2" y="f6"/>
                </a:lnTo>
                <a:lnTo>
                  <a:pt x="f5" y="f6"/>
                </a:lnTo>
                <a:lnTo>
                  <a:pt x="f5" y="f2"/>
                </a:lnTo>
                <a:close/>
              </a:path>
              <a:path w="71120" h="140969">
                <a:moveTo>
                  <a:pt x="f7" y="f8"/>
                </a:moveTo>
                <a:lnTo>
                  <a:pt x="f9" y="f8"/>
                </a:lnTo>
                <a:lnTo>
                  <a:pt x="f9" y="f6"/>
                </a:lnTo>
                <a:lnTo>
                  <a:pt x="f7" y="f6"/>
                </a:lnTo>
                <a:lnTo>
                  <a:pt x="f7" y="f8"/>
                </a:lnTo>
                <a:close/>
              </a:path>
              <a:path w="71120" h="140969">
                <a:moveTo>
                  <a:pt x="f10" y="f11"/>
                </a:moveTo>
                <a:lnTo>
                  <a:pt x="f12" y="f11"/>
                </a:lnTo>
                <a:lnTo>
                  <a:pt x="f12" y="f13"/>
                </a:lnTo>
                <a:lnTo>
                  <a:pt x="f10" y="f13"/>
                </a:lnTo>
                <a:lnTo>
                  <a:pt x="f10" y="f11"/>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0" name="bg object 34">
            <a:extLst>
              <a:ext uri="{FF2B5EF4-FFF2-40B4-BE49-F238E27FC236}">
                <a16:creationId xmlns:a16="http://schemas.microsoft.com/office/drawing/2014/main" id="{94C4A4AF-68AF-1CF6-4475-6EA3BB7D631E}"/>
              </a:ext>
            </a:extLst>
          </p:cNvPr>
          <p:cNvPicPr>
            <a:picLocks noChangeAspect="1"/>
          </p:cNvPicPr>
          <p:nvPr/>
        </p:nvPicPr>
        <p:blipFill>
          <a:blip r:embed="rId15"/>
          <a:stretch>
            <a:fillRect/>
          </a:stretch>
        </p:blipFill>
        <p:spPr>
          <a:xfrm>
            <a:off x="2264198" y="1044687"/>
            <a:ext cx="42904" cy="60617"/>
          </a:xfrm>
          <a:prstGeom prst="rect">
            <a:avLst/>
          </a:prstGeom>
          <a:noFill/>
          <a:ln cap="flat">
            <a:noFill/>
          </a:ln>
        </p:spPr>
      </p:pic>
      <p:sp>
        <p:nvSpPr>
          <p:cNvPr id="21" name="bg object 35">
            <a:extLst>
              <a:ext uri="{FF2B5EF4-FFF2-40B4-BE49-F238E27FC236}">
                <a16:creationId xmlns:a16="http://schemas.microsoft.com/office/drawing/2014/main" id="{AE0F970D-BDB4-FA47-A51F-06A1A65B69AF}"/>
              </a:ext>
            </a:extLst>
          </p:cNvPr>
          <p:cNvSpPr/>
          <p:nvPr/>
        </p:nvSpPr>
        <p:spPr>
          <a:xfrm>
            <a:off x="2352523" y="1024714"/>
            <a:ext cx="60843" cy="79326"/>
          </a:xfrm>
          <a:custGeom>
            <a:avLst/>
            <a:gdLst>
              <a:gd name="f0" fmla="val w"/>
              <a:gd name="f1" fmla="val h"/>
              <a:gd name="f2" fmla="val 0"/>
              <a:gd name="f3" fmla="val 100329"/>
              <a:gd name="f4" fmla="val 130810"/>
              <a:gd name="f5" fmla="val 99987"/>
              <a:gd name="f6" fmla="val 81241"/>
              <a:gd name="f7" fmla="val 54610"/>
              <a:gd name="f8" fmla="val 18719"/>
              <a:gd name="f9" fmla="val 71120"/>
              <a:gd name="f10" fmla="*/ f0 1 100329"/>
              <a:gd name="f11" fmla="*/ f1 1 130810"/>
              <a:gd name="f12" fmla="+- f4 0 f2"/>
              <a:gd name="f13" fmla="+- f3 0 f2"/>
              <a:gd name="f14" fmla="*/ f13 1 100329"/>
              <a:gd name="f15" fmla="*/ f12 1 130810"/>
              <a:gd name="f16" fmla="*/ f2 1 f14"/>
              <a:gd name="f17" fmla="*/ f3 1 f14"/>
              <a:gd name="f18" fmla="*/ f2 1 f15"/>
              <a:gd name="f19" fmla="*/ f4 1 f15"/>
              <a:gd name="f20" fmla="*/ f16 f10 1"/>
              <a:gd name="f21" fmla="*/ f17 f10 1"/>
              <a:gd name="f22" fmla="*/ f19 f11 1"/>
              <a:gd name="f23" fmla="*/ f18 f11 1"/>
            </a:gdLst>
            <a:ahLst/>
            <a:cxnLst>
              <a:cxn ang="3cd4">
                <a:pos x="hc" y="t"/>
              </a:cxn>
              <a:cxn ang="0">
                <a:pos x="r" y="vc"/>
              </a:cxn>
              <a:cxn ang="cd4">
                <a:pos x="hc" y="b"/>
              </a:cxn>
              <a:cxn ang="cd2">
                <a:pos x="l" y="vc"/>
              </a:cxn>
            </a:cxnLst>
            <a:rect l="f20" t="f23" r="f21" b="f22"/>
            <a:pathLst>
              <a:path w="100329" h="130810">
                <a:moveTo>
                  <a:pt x="f5" y="f2"/>
                </a:moveTo>
                <a:lnTo>
                  <a:pt x="f6" y="f2"/>
                </a:lnTo>
                <a:lnTo>
                  <a:pt x="f6" y="f7"/>
                </a:lnTo>
                <a:lnTo>
                  <a:pt x="f8" y="f7"/>
                </a:lnTo>
                <a:lnTo>
                  <a:pt x="f8" y="f2"/>
                </a:lnTo>
                <a:lnTo>
                  <a:pt x="f2" y="f2"/>
                </a:lnTo>
                <a:lnTo>
                  <a:pt x="f2" y="f7"/>
                </a:lnTo>
                <a:lnTo>
                  <a:pt x="f2" y="f9"/>
                </a:lnTo>
                <a:lnTo>
                  <a:pt x="f2" y="f4"/>
                </a:lnTo>
                <a:lnTo>
                  <a:pt x="f8" y="f4"/>
                </a:lnTo>
                <a:lnTo>
                  <a:pt x="f8" y="f9"/>
                </a:lnTo>
                <a:lnTo>
                  <a:pt x="f6" y="f9"/>
                </a:lnTo>
                <a:lnTo>
                  <a:pt x="f6" y="f4"/>
                </a:lnTo>
                <a:lnTo>
                  <a:pt x="f5" y="f4"/>
                </a:lnTo>
                <a:lnTo>
                  <a:pt x="f5" y="f9"/>
                </a:lnTo>
                <a:lnTo>
                  <a:pt x="f5" y="f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2" name="bg object 36">
            <a:extLst>
              <a:ext uri="{FF2B5EF4-FFF2-40B4-BE49-F238E27FC236}">
                <a16:creationId xmlns:a16="http://schemas.microsoft.com/office/drawing/2014/main" id="{F76833CB-D4C8-DCBB-3CD8-B38F8357828E}"/>
              </a:ext>
            </a:extLst>
          </p:cNvPr>
          <p:cNvPicPr>
            <a:picLocks noChangeAspect="1"/>
          </p:cNvPicPr>
          <p:nvPr/>
        </p:nvPicPr>
        <p:blipFill>
          <a:blip r:embed="rId16"/>
          <a:stretch>
            <a:fillRect/>
          </a:stretch>
        </p:blipFill>
        <p:spPr>
          <a:xfrm>
            <a:off x="2429055" y="1044692"/>
            <a:ext cx="112509" cy="60628"/>
          </a:xfrm>
          <a:prstGeom prst="rect">
            <a:avLst/>
          </a:prstGeom>
          <a:noFill/>
          <a:ln cap="flat">
            <a:noFill/>
          </a:ln>
        </p:spPr>
      </p:pic>
      <p:sp>
        <p:nvSpPr>
          <p:cNvPr id="23" name="bg object 37">
            <a:extLst>
              <a:ext uri="{FF2B5EF4-FFF2-40B4-BE49-F238E27FC236}">
                <a16:creationId xmlns:a16="http://schemas.microsoft.com/office/drawing/2014/main" id="{C9F13BB7-4029-B185-D5F7-EEB794A689CD}"/>
              </a:ext>
            </a:extLst>
          </p:cNvPr>
          <p:cNvSpPr/>
          <p:nvPr/>
        </p:nvSpPr>
        <p:spPr>
          <a:xfrm>
            <a:off x="2560518" y="1018814"/>
            <a:ext cx="62002" cy="86640"/>
          </a:xfrm>
          <a:custGeom>
            <a:avLst/>
            <a:gdLst>
              <a:gd name="f0" fmla="val w"/>
              <a:gd name="f1" fmla="val h"/>
              <a:gd name="f2" fmla="val 0"/>
              <a:gd name="f3" fmla="val 102235"/>
              <a:gd name="f4" fmla="val 142875"/>
              <a:gd name="f5" fmla="val 17589"/>
              <a:gd name="f6" fmla="val 140398"/>
              <a:gd name="f7" fmla="val 102031"/>
              <a:gd name="f8" fmla="val 125056"/>
              <a:gd name="f9" fmla="val 99415"/>
              <a:gd name="f10" fmla="val 126733"/>
              <a:gd name="f11" fmla="val 95491"/>
              <a:gd name="f12" fmla="val 128409"/>
              <a:gd name="f13" fmla="val 82003"/>
              <a:gd name="f14" fmla="val 75285"/>
              <a:gd name="f15" fmla="val 122440"/>
              <a:gd name="f16" fmla="val 59156"/>
              <a:gd name="f17" fmla="val 100545"/>
              <a:gd name="f18" fmla="val 44945"/>
              <a:gd name="f19" fmla="val 17221"/>
              <a:gd name="f20" fmla="val 57670"/>
              <a:gd name="f21" fmla="val 22847"/>
              <a:gd name="f22" fmla="val 36144"/>
              <a:gd name="f23" fmla="val 114960"/>
              <a:gd name="f24" fmla="val 59702"/>
              <a:gd name="f25" fmla="val 127330"/>
              <a:gd name="f26" fmla="val 65557"/>
              <a:gd name="f27" fmla="val 135953"/>
              <a:gd name="f28" fmla="val 74803"/>
              <a:gd name="f29" fmla="val 140995"/>
              <a:gd name="f30" fmla="val 87045"/>
              <a:gd name="f31" fmla="val 142646"/>
              <a:gd name="f32" fmla="val 92684"/>
              <a:gd name="f33" fmla="val 140030"/>
              <a:gd name="f34" fmla="*/ f0 1 102235"/>
              <a:gd name="f35" fmla="*/ f1 1 142875"/>
              <a:gd name="f36" fmla="+- f4 0 f2"/>
              <a:gd name="f37" fmla="+- f3 0 f2"/>
              <a:gd name="f38" fmla="*/ f37 1 102235"/>
              <a:gd name="f39" fmla="*/ f36 1 142875"/>
              <a:gd name="f40" fmla="*/ f2 1 f38"/>
              <a:gd name="f41" fmla="*/ f3 1 f38"/>
              <a:gd name="f42" fmla="*/ f2 1 f39"/>
              <a:gd name="f43" fmla="*/ f4 1 f39"/>
              <a:gd name="f44" fmla="*/ f40 f34 1"/>
              <a:gd name="f45" fmla="*/ f41 f34 1"/>
              <a:gd name="f46" fmla="*/ f43 f35 1"/>
              <a:gd name="f47" fmla="*/ f42 f35 1"/>
            </a:gdLst>
            <a:ahLst/>
            <a:cxnLst>
              <a:cxn ang="3cd4">
                <a:pos x="hc" y="t"/>
              </a:cxn>
              <a:cxn ang="0">
                <a:pos x="r" y="vc"/>
              </a:cxn>
              <a:cxn ang="cd4">
                <a:pos x="hc" y="b"/>
              </a:cxn>
              <a:cxn ang="cd2">
                <a:pos x="l" y="vc"/>
              </a:cxn>
            </a:cxnLst>
            <a:rect l="f44" t="f47" r="f45" b="f46"/>
            <a:pathLst>
              <a:path w="102235" h="142875">
                <a:moveTo>
                  <a:pt x="f5" y="f2"/>
                </a:moveTo>
                <a:lnTo>
                  <a:pt x="f2" y="f2"/>
                </a:lnTo>
                <a:lnTo>
                  <a:pt x="f2" y="f6"/>
                </a:lnTo>
                <a:lnTo>
                  <a:pt x="f5" y="f6"/>
                </a:lnTo>
                <a:lnTo>
                  <a:pt x="f5" y="f2"/>
                </a:lnTo>
                <a:close/>
              </a:path>
              <a:path w="102235" h="142875">
                <a:moveTo>
                  <a:pt x="f7" y="f8"/>
                </a:moveTo>
                <a:lnTo>
                  <a:pt x="f9" y="f10"/>
                </a:lnTo>
                <a:lnTo>
                  <a:pt x="f11" y="f12"/>
                </a:lnTo>
                <a:lnTo>
                  <a:pt x="f13" y="f12"/>
                </a:lnTo>
                <a:lnTo>
                  <a:pt x="f14" y="f15"/>
                </a:lnTo>
                <a:lnTo>
                  <a:pt x="f14" y="f16"/>
                </a:lnTo>
                <a:lnTo>
                  <a:pt x="f17" y="f16"/>
                </a:lnTo>
                <a:lnTo>
                  <a:pt x="f17" y="f18"/>
                </a:lnTo>
                <a:lnTo>
                  <a:pt x="f14" y="f18"/>
                </a:lnTo>
                <a:lnTo>
                  <a:pt x="f14" y="f19"/>
                </a:lnTo>
                <a:lnTo>
                  <a:pt x="f20" y="f21"/>
                </a:lnTo>
                <a:lnTo>
                  <a:pt x="f20" y="f18"/>
                </a:lnTo>
                <a:lnTo>
                  <a:pt x="f22" y="f18"/>
                </a:lnTo>
                <a:lnTo>
                  <a:pt x="f22" y="f16"/>
                </a:lnTo>
                <a:lnTo>
                  <a:pt x="f20" y="f16"/>
                </a:lnTo>
                <a:lnTo>
                  <a:pt x="f20" y="f23"/>
                </a:lnTo>
                <a:lnTo>
                  <a:pt x="f24" y="f25"/>
                </a:lnTo>
                <a:lnTo>
                  <a:pt x="f26" y="f27"/>
                </a:lnTo>
                <a:lnTo>
                  <a:pt x="f28" y="f29"/>
                </a:lnTo>
                <a:lnTo>
                  <a:pt x="f30" y="f31"/>
                </a:lnTo>
                <a:lnTo>
                  <a:pt x="f32" y="f31"/>
                </a:lnTo>
                <a:lnTo>
                  <a:pt x="f7" y="f33"/>
                </a:lnTo>
                <a:lnTo>
                  <a:pt x="f7" y="f8"/>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4" name="bg object 38">
            <a:extLst>
              <a:ext uri="{FF2B5EF4-FFF2-40B4-BE49-F238E27FC236}">
                <a16:creationId xmlns:a16="http://schemas.microsoft.com/office/drawing/2014/main" id="{53F23A62-9498-5A57-FDB6-6B83BE62C97D}"/>
              </a:ext>
            </a:extLst>
          </p:cNvPr>
          <p:cNvPicPr>
            <a:picLocks noChangeAspect="1"/>
          </p:cNvPicPr>
          <p:nvPr/>
        </p:nvPicPr>
        <p:blipFill>
          <a:blip r:embed="rId17"/>
          <a:stretch>
            <a:fillRect/>
          </a:stretch>
        </p:blipFill>
        <p:spPr>
          <a:xfrm>
            <a:off x="2634897" y="1018814"/>
            <a:ext cx="51194" cy="85142"/>
          </a:xfrm>
          <a:prstGeom prst="rect">
            <a:avLst/>
          </a:prstGeom>
          <a:noFill/>
          <a:ln cap="flat">
            <a:noFill/>
          </a:ln>
        </p:spPr>
      </p:pic>
      <p:pic>
        <p:nvPicPr>
          <p:cNvPr id="25" name="bg object 39">
            <a:extLst>
              <a:ext uri="{FF2B5EF4-FFF2-40B4-BE49-F238E27FC236}">
                <a16:creationId xmlns:a16="http://schemas.microsoft.com/office/drawing/2014/main" id="{11AD92FD-F999-5758-768F-1772D96D27E9}"/>
              </a:ext>
            </a:extLst>
          </p:cNvPr>
          <p:cNvPicPr>
            <a:picLocks noChangeAspect="1"/>
          </p:cNvPicPr>
          <p:nvPr/>
        </p:nvPicPr>
        <p:blipFill>
          <a:blip r:embed="rId18"/>
          <a:stretch>
            <a:fillRect/>
          </a:stretch>
        </p:blipFill>
        <p:spPr>
          <a:xfrm>
            <a:off x="1995117" y="1160952"/>
            <a:ext cx="167912" cy="80596"/>
          </a:xfrm>
          <a:prstGeom prst="rect">
            <a:avLst/>
          </a:prstGeom>
          <a:noFill/>
          <a:ln cap="flat">
            <a:noFill/>
          </a:ln>
        </p:spPr>
      </p:pic>
      <p:sp>
        <p:nvSpPr>
          <p:cNvPr id="26" name="bg object 40">
            <a:extLst>
              <a:ext uri="{FF2B5EF4-FFF2-40B4-BE49-F238E27FC236}">
                <a16:creationId xmlns:a16="http://schemas.microsoft.com/office/drawing/2014/main" id="{F15AECDA-8A5B-CB01-D2F6-62BA16B881AC}"/>
              </a:ext>
            </a:extLst>
          </p:cNvPr>
          <p:cNvSpPr/>
          <p:nvPr/>
        </p:nvSpPr>
        <p:spPr>
          <a:xfrm>
            <a:off x="2182005" y="1155048"/>
            <a:ext cx="10780" cy="85486"/>
          </a:xfrm>
          <a:custGeom>
            <a:avLst/>
            <a:gdLst>
              <a:gd name="f0" fmla="val w"/>
              <a:gd name="f1" fmla="val h"/>
              <a:gd name="f2" fmla="val 0"/>
              <a:gd name="f3" fmla="val 17779"/>
              <a:gd name="f4" fmla="val 140969"/>
              <a:gd name="f5" fmla="val 17591"/>
              <a:gd name="f6" fmla="val 140404"/>
              <a:gd name="f7" fmla="*/ f0 1 17779"/>
              <a:gd name="f8" fmla="*/ f1 1 140969"/>
              <a:gd name="f9" fmla="+- f4 0 f2"/>
              <a:gd name="f10" fmla="+- f3 0 f2"/>
              <a:gd name="f11" fmla="*/ f10 1 17779"/>
              <a:gd name="f12" fmla="*/ f9 1 140969"/>
              <a:gd name="f13" fmla="*/ f2 1 f11"/>
              <a:gd name="f14" fmla="*/ f3 1 f11"/>
              <a:gd name="f15" fmla="*/ f2 1 f12"/>
              <a:gd name="f16" fmla="*/ f4 1 f12"/>
              <a:gd name="f17" fmla="*/ f13 f7 1"/>
              <a:gd name="f18" fmla="*/ f14 f7 1"/>
              <a:gd name="f19" fmla="*/ f16 f8 1"/>
              <a:gd name="f20" fmla="*/ f15 f8 1"/>
            </a:gdLst>
            <a:ahLst/>
            <a:cxnLst>
              <a:cxn ang="3cd4">
                <a:pos x="hc" y="t"/>
              </a:cxn>
              <a:cxn ang="0">
                <a:pos x="r" y="vc"/>
              </a:cxn>
              <a:cxn ang="cd4">
                <a:pos x="hc" y="b"/>
              </a:cxn>
              <a:cxn ang="cd2">
                <a:pos x="l" y="vc"/>
              </a:cxn>
            </a:cxnLst>
            <a:rect l="f17" t="f20" r="f18" b="f19"/>
            <a:pathLst>
              <a:path w="17779" h="140969">
                <a:moveTo>
                  <a:pt x="f5" y="f2"/>
                </a:moveTo>
                <a:lnTo>
                  <a:pt x="f2" y="f2"/>
                </a:lnTo>
                <a:lnTo>
                  <a:pt x="f2" y="f6"/>
                </a:lnTo>
                <a:lnTo>
                  <a:pt x="f5" y="f6"/>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7" name="bg object 41">
            <a:extLst>
              <a:ext uri="{FF2B5EF4-FFF2-40B4-BE49-F238E27FC236}">
                <a16:creationId xmlns:a16="http://schemas.microsoft.com/office/drawing/2014/main" id="{C48946FD-3697-C892-AFCC-5BC672B56683}"/>
              </a:ext>
            </a:extLst>
          </p:cNvPr>
          <p:cNvPicPr>
            <a:picLocks noChangeAspect="1"/>
          </p:cNvPicPr>
          <p:nvPr/>
        </p:nvPicPr>
        <p:blipFill>
          <a:blip r:embed="rId19"/>
          <a:stretch>
            <a:fillRect/>
          </a:stretch>
        </p:blipFill>
        <p:spPr>
          <a:xfrm>
            <a:off x="2208340" y="1180926"/>
            <a:ext cx="98207" cy="60628"/>
          </a:xfrm>
          <a:prstGeom prst="rect">
            <a:avLst/>
          </a:prstGeom>
          <a:noFill/>
          <a:ln cap="flat">
            <a:noFill/>
          </a:ln>
        </p:spPr>
      </p:pic>
      <p:sp>
        <p:nvSpPr>
          <p:cNvPr id="28" name="bg object 42">
            <a:extLst>
              <a:ext uri="{FF2B5EF4-FFF2-40B4-BE49-F238E27FC236}">
                <a16:creationId xmlns:a16="http://schemas.microsoft.com/office/drawing/2014/main" id="{671597B5-0753-B334-FE64-D2CA64F8DAAD}"/>
              </a:ext>
            </a:extLst>
          </p:cNvPr>
          <p:cNvSpPr/>
          <p:nvPr/>
        </p:nvSpPr>
        <p:spPr>
          <a:xfrm>
            <a:off x="476248" y="6381299"/>
            <a:ext cx="11239668" cy="0"/>
          </a:xfrm>
          <a:custGeom>
            <a:avLst/>
            <a:gdLst>
              <a:gd name="f0" fmla="val w"/>
              <a:gd name="f1" fmla="val h"/>
              <a:gd name="f2" fmla="val ss"/>
              <a:gd name="f3" fmla="val 0"/>
              <a:gd name="f4" fmla="val 18533745"/>
              <a:gd name="f5" fmla="val 18533467"/>
              <a:gd name="f6" fmla="abs f0"/>
              <a:gd name="f7" fmla="abs f1"/>
              <a:gd name="f8" fmla="abs f2"/>
              <a:gd name="f9" fmla="*/ f0 1 18533745"/>
              <a:gd name="f10" fmla="val f3"/>
              <a:gd name="f11" fmla="+- f3 0 f3"/>
              <a:gd name="f12" fmla="+- f4 0 f3"/>
              <a:gd name="f13" fmla="?: f6 f0 1"/>
              <a:gd name="f14" fmla="?: f7 f1 1"/>
              <a:gd name="f15" fmla="?: f8 f2 1"/>
              <a:gd name="f16" fmla="*/ f12 1 18533745"/>
              <a:gd name="f17" fmla="*/ f11 1 0"/>
              <a:gd name="f18" fmla="*/ f13 1 18533745"/>
              <a:gd name="f19" fmla="*/ f14 1 21600"/>
              <a:gd name="f20" fmla="*/ 21600 f14 1"/>
              <a:gd name="f21" fmla="*/ 0 1 f16"/>
              <a:gd name="f22" fmla="*/ 18533745 1 f16"/>
              <a:gd name="f23" fmla="*/ 0 1 f17"/>
              <a:gd name="f24" fmla="*/ 1 1 f17"/>
              <a:gd name="f25" fmla="min f19 f18"/>
              <a:gd name="f26" fmla="*/ f20 1 f15"/>
              <a:gd name="f27" fmla="*/ f21 f9 1"/>
              <a:gd name="f28" fmla="*/ f22 f9 1"/>
              <a:gd name="f29" fmla="val f26"/>
              <a:gd name="f30" fmla="*/ f3 f25 1"/>
              <a:gd name="f31" fmla="+- f29 0 f10"/>
              <a:gd name="f32" fmla="*/ f31 1 0"/>
              <a:gd name="f33" fmla="*/ f24 f32 1"/>
              <a:gd name="f34" fmla="*/ f23 f32 1"/>
              <a:gd name="f35" fmla="*/ f34 f25 1"/>
              <a:gd name="f36" fmla="*/ f33 f25 1"/>
            </a:gdLst>
            <a:ahLst/>
            <a:cxnLst>
              <a:cxn ang="3cd4">
                <a:pos x="hc" y="t"/>
              </a:cxn>
              <a:cxn ang="0">
                <a:pos x="r" y="vc"/>
              </a:cxn>
              <a:cxn ang="cd4">
                <a:pos x="hc" y="b"/>
              </a:cxn>
              <a:cxn ang="cd2">
                <a:pos x="l" y="vc"/>
              </a:cxn>
            </a:cxnLst>
            <a:rect l="f27" t="f35" r="f28" b="f36"/>
            <a:pathLst>
              <a:path w="18533745">
                <a:moveTo>
                  <a:pt x="f3" y="f30"/>
                </a:moveTo>
                <a:lnTo>
                  <a:pt x="f5" y="f30"/>
                </a:lnTo>
              </a:path>
            </a:pathLst>
          </a:custGeom>
          <a:noFill/>
          <a:ln w="10469" cap="flat">
            <a:solidFill>
              <a:srgbClr val="FFFFFF"/>
            </a:solidFill>
            <a:prstDash val="solid"/>
            <a:miter/>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9" name="bg object 43">
            <a:extLst>
              <a:ext uri="{FF2B5EF4-FFF2-40B4-BE49-F238E27FC236}">
                <a16:creationId xmlns:a16="http://schemas.microsoft.com/office/drawing/2014/main" id="{EA7470F6-7539-029D-4F25-B7E96FD638CF}"/>
              </a:ext>
            </a:extLst>
          </p:cNvPr>
          <p:cNvPicPr>
            <a:picLocks noChangeAspect="1"/>
          </p:cNvPicPr>
          <p:nvPr/>
        </p:nvPicPr>
        <p:blipFill>
          <a:blip r:embed="rId20"/>
          <a:stretch>
            <a:fillRect/>
          </a:stretch>
        </p:blipFill>
        <p:spPr>
          <a:xfrm>
            <a:off x="7170768" y="0"/>
            <a:ext cx="5021231" cy="6857520"/>
          </a:xfrm>
          <a:prstGeom prst="rect">
            <a:avLst/>
          </a:prstGeom>
          <a:noFill/>
          <a:ln cap="flat">
            <a:noFill/>
          </a:ln>
        </p:spPr>
      </p:pic>
      <p:sp>
        <p:nvSpPr>
          <p:cNvPr id="30" name="Holder 2">
            <a:extLst>
              <a:ext uri="{FF2B5EF4-FFF2-40B4-BE49-F238E27FC236}">
                <a16:creationId xmlns:a16="http://schemas.microsoft.com/office/drawing/2014/main" id="{EF9B4C44-2189-AC38-11E6-01D4D1A86122}"/>
              </a:ext>
            </a:extLst>
          </p:cNvPr>
          <p:cNvSpPr txBox="1">
            <a:spLocks noGrp="1"/>
          </p:cNvSpPr>
          <p:nvPr>
            <p:ph type="title"/>
          </p:nvPr>
        </p:nvSpPr>
        <p:spPr/>
        <p:txBody>
          <a:bodyPr/>
          <a:lstStyle>
            <a:lvl1pPr>
              <a:defRPr/>
            </a:lvl1pPr>
          </a:lstStyle>
          <a:p>
            <a:pPr lvl="0"/>
            <a:endParaRPr lang="en-US"/>
          </a:p>
        </p:txBody>
      </p:sp>
      <p:sp>
        <p:nvSpPr>
          <p:cNvPr id="31" name="Holder 3">
            <a:extLst>
              <a:ext uri="{FF2B5EF4-FFF2-40B4-BE49-F238E27FC236}">
                <a16:creationId xmlns:a16="http://schemas.microsoft.com/office/drawing/2014/main" id="{917C2B75-CFEE-1574-318B-A02C3A55D064}"/>
              </a:ext>
            </a:extLst>
          </p:cNvPr>
          <p:cNvSpPr txBox="1">
            <a:spLocks noGrp="1"/>
          </p:cNvSpPr>
          <p:nvPr>
            <p:ph type="ftr" sz="quarter" idx="9"/>
          </p:nvPr>
        </p:nvSpPr>
        <p:spPr/>
        <p:txBody>
          <a:bodyPr/>
          <a:lstStyle>
            <a:lvl1pPr>
              <a:defRPr/>
            </a:lvl1pPr>
          </a:lstStyle>
          <a:p>
            <a:pPr lvl="0"/>
            <a:endParaRPr lang="en-US"/>
          </a:p>
        </p:txBody>
      </p:sp>
      <p:sp>
        <p:nvSpPr>
          <p:cNvPr id="32" name="Holder 4">
            <a:extLst>
              <a:ext uri="{FF2B5EF4-FFF2-40B4-BE49-F238E27FC236}">
                <a16:creationId xmlns:a16="http://schemas.microsoft.com/office/drawing/2014/main" id="{ABD50851-1BAA-1AFD-BF17-937498F1E1A8}"/>
              </a:ext>
            </a:extLst>
          </p:cNvPr>
          <p:cNvSpPr txBox="1">
            <a:spLocks noGrp="1"/>
          </p:cNvSpPr>
          <p:nvPr>
            <p:ph type="dt" sz="half" idx="7"/>
          </p:nvPr>
        </p:nvSpPr>
        <p:spPr/>
        <p:txBody>
          <a:bodyPr/>
          <a:lstStyle>
            <a:lvl1pPr>
              <a:defRPr/>
            </a:lvl1pPr>
          </a:lstStyle>
          <a:p>
            <a:pPr lvl="0"/>
            <a:fld id="{6BEE3539-0A32-460D-B0D0-5D92502068EF}" type="datetime1">
              <a:rPr lang="en-US"/>
              <a:pPr lvl="0"/>
              <a:t>2/26/2025</a:t>
            </a:fld>
            <a:endParaRPr lang="en-US"/>
          </a:p>
        </p:txBody>
      </p:sp>
      <p:sp>
        <p:nvSpPr>
          <p:cNvPr id="33" name="Holder 5">
            <a:extLst>
              <a:ext uri="{FF2B5EF4-FFF2-40B4-BE49-F238E27FC236}">
                <a16:creationId xmlns:a16="http://schemas.microsoft.com/office/drawing/2014/main" id="{EC2F5765-A77A-4859-EC61-6F110DB15F45}"/>
              </a:ext>
            </a:extLst>
          </p:cNvPr>
          <p:cNvSpPr txBox="1">
            <a:spLocks noGrp="1"/>
          </p:cNvSpPr>
          <p:nvPr>
            <p:ph type="sldNum" sz="quarter" idx="8"/>
          </p:nvPr>
        </p:nvSpPr>
        <p:spPr/>
        <p:txBody>
          <a:bodyPr/>
          <a:lstStyle>
            <a:lvl1pPr>
              <a:defRPr/>
            </a:lvl1pPr>
          </a:lstStyle>
          <a:p>
            <a:pPr lvl="0"/>
            <a:fld id="{B2081334-89C5-478D-A881-0A5536CD2147}" type="slidenum">
              <a:t>‹#›</a:t>
            </a:fld>
            <a:endParaRPr lang="en-US"/>
          </a:p>
        </p:txBody>
      </p:sp>
    </p:spTree>
    <p:extLst>
      <p:ext uri="{BB962C8B-B14F-4D97-AF65-F5344CB8AC3E}">
        <p14:creationId xmlns:p14="http://schemas.microsoft.com/office/powerpoint/2010/main" val="487543272"/>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3069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5808121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747312" y="2098675"/>
            <a:ext cx="3473450" cy="3113088"/>
          </a:xfrm>
          <a:prstGeom prst="rect">
            <a:avLst/>
          </a:prstGeom>
          <a:ln>
            <a:solidFill>
              <a:schemeClr val="bg1"/>
            </a:solidFill>
          </a:ln>
        </p:spPr>
        <p:txBody>
          <a:bodyPr/>
          <a:lstStyle>
            <a:lvl1pPr>
              <a:defRPr>
                <a:solidFill>
                  <a:schemeClr val="bg1"/>
                </a:solidFill>
              </a:defRPr>
            </a:lvl1pPr>
          </a:lstStyle>
          <a:p>
            <a:r>
              <a:rPr lang="en-US"/>
              <a:t>Click icon to add picture</a:t>
            </a:r>
            <a:endParaRPr lang="en-GB" dirty="0"/>
          </a:p>
        </p:txBody>
      </p:sp>
      <p:sp>
        <p:nvSpPr>
          <p:cNvPr id="11" name="Picture Placeholder 9"/>
          <p:cNvSpPr>
            <a:spLocks noGrp="1"/>
          </p:cNvSpPr>
          <p:nvPr>
            <p:ph type="pic" sz="quarter" idx="11"/>
          </p:nvPr>
        </p:nvSpPr>
        <p:spPr>
          <a:xfrm>
            <a:off x="8458458" y="2098675"/>
            <a:ext cx="3473450" cy="3113088"/>
          </a:xfrm>
          <a:prstGeom prst="rect">
            <a:avLst/>
          </a:prstGeom>
          <a:ln>
            <a:solidFill>
              <a:schemeClr val="bg1"/>
            </a:solidFill>
          </a:ln>
        </p:spPr>
        <p:txBody>
          <a:bodyPr/>
          <a:lstStyle>
            <a:lvl1pPr>
              <a:defRPr>
                <a:solidFill>
                  <a:schemeClr val="bg1"/>
                </a:solidFill>
              </a:defRPr>
            </a:lvl1pPr>
          </a:lstStyle>
          <a:p>
            <a:r>
              <a:rPr lang="en-US"/>
              <a:t>Click icon to add picture</a:t>
            </a:r>
            <a:endParaRPr lang="en-GB" dirty="0"/>
          </a:p>
        </p:txBody>
      </p:sp>
    </p:spTree>
    <p:extLst>
      <p:ext uri="{BB962C8B-B14F-4D97-AF65-F5344CB8AC3E}">
        <p14:creationId xmlns:p14="http://schemas.microsoft.com/office/powerpoint/2010/main" val="24524298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0" name="Group 9"/>
          <p:cNvGrpSpPr/>
          <p:nvPr userDrawn="1"/>
        </p:nvGrpSpPr>
        <p:grpSpPr>
          <a:xfrm>
            <a:off x="0" y="3597214"/>
            <a:ext cx="12192000" cy="4399632"/>
            <a:chOff x="0" y="3597214"/>
            <a:chExt cx="12192000" cy="4399632"/>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597214"/>
              <a:ext cx="12192000" cy="3884245"/>
            </a:xfrm>
            <a:prstGeom prst="rect">
              <a:avLst/>
            </a:prstGeom>
          </p:spPr>
        </p:pic>
        <p:sp>
          <p:nvSpPr>
            <p:cNvPr id="8" name="Rectangle 7"/>
            <p:cNvSpPr/>
            <p:nvPr userDrawn="1"/>
          </p:nvSpPr>
          <p:spPr>
            <a:xfrm>
              <a:off x="10232774" y="6359238"/>
              <a:ext cx="1953685" cy="1637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userDrawn="1"/>
          </p:nvSpPr>
          <p:spPr>
            <a:xfrm>
              <a:off x="10806546" y="6092736"/>
              <a:ext cx="733103" cy="936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037318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9918357" y="230659"/>
            <a:ext cx="2174789" cy="1705233"/>
          </a:xfrm>
          <a:prstGeom prst="rect">
            <a:avLst/>
          </a:prstGeom>
          <a:solidFill>
            <a:srgbClr val="1E22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89338" y="1155632"/>
            <a:ext cx="5813323" cy="4130206"/>
          </a:xfrm>
          <a:prstGeom prst="rect">
            <a:avLst/>
          </a:prstGeom>
        </p:spPr>
      </p:pic>
    </p:spTree>
    <p:extLst>
      <p:ext uri="{BB962C8B-B14F-4D97-AF65-F5344CB8AC3E}">
        <p14:creationId xmlns:p14="http://schemas.microsoft.com/office/powerpoint/2010/main" val="42190773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Text Placeholder 2"/>
          <p:cNvSpPr>
            <a:spLocks noGrp="1"/>
          </p:cNvSpPr>
          <p:nvPr>
            <p:ph type="body" sz="quarter" idx="10"/>
          </p:nvPr>
        </p:nvSpPr>
        <p:spPr>
          <a:xfrm>
            <a:off x="321276" y="2166637"/>
            <a:ext cx="5551487" cy="446405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2"/>
          <p:cNvSpPr>
            <a:spLocks noGrp="1"/>
          </p:cNvSpPr>
          <p:nvPr>
            <p:ph type="body" sz="quarter" idx="11"/>
          </p:nvPr>
        </p:nvSpPr>
        <p:spPr>
          <a:xfrm>
            <a:off x="6240163" y="2170842"/>
            <a:ext cx="5551487" cy="446405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11"/>
          <p:cNvSpPr>
            <a:spLocks noGrp="1"/>
          </p:cNvSpPr>
          <p:nvPr>
            <p:ph type="body" sz="quarter" idx="12"/>
          </p:nvPr>
        </p:nvSpPr>
        <p:spPr>
          <a:xfrm>
            <a:off x="320675" y="379413"/>
            <a:ext cx="8197249" cy="1498600"/>
          </a:xfrm>
          <a:prstGeom prst="rect">
            <a:avLst/>
          </a:prstGeom>
        </p:spPr>
        <p:txBody>
          <a:bodyPr/>
          <a:lstStyle>
            <a:lvl1pPr>
              <a:defRPr>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39473591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278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Tree>
    <p:extLst>
      <p:ext uri="{BB962C8B-B14F-4D97-AF65-F5344CB8AC3E}">
        <p14:creationId xmlns:p14="http://schemas.microsoft.com/office/powerpoint/2010/main" val="5843425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1991939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userDrawn="1"/>
        </p:nvSpPr>
        <p:spPr>
          <a:xfrm>
            <a:off x="8666206" y="156519"/>
            <a:ext cx="3369276"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62299" y="1624427"/>
            <a:ext cx="5267401" cy="3609145"/>
          </a:xfrm>
          <a:prstGeom prst="rect">
            <a:avLst/>
          </a:prstGeom>
        </p:spPr>
      </p:pic>
    </p:spTree>
    <p:extLst>
      <p:ext uri="{BB962C8B-B14F-4D97-AF65-F5344CB8AC3E}">
        <p14:creationId xmlns:p14="http://schemas.microsoft.com/office/powerpoint/2010/main" val="40289498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1" name="Text Placeholder 2"/>
          <p:cNvSpPr>
            <a:spLocks noGrp="1"/>
          </p:cNvSpPr>
          <p:nvPr>
            <p:ph type="body" sz="quarter" idx="10"/>
          </p:nvPr>
        </p:nvSpPr>
        <p:spPr>
          <a:xfrm>
            <a:off x="321276" y="2166637"/>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2"/>
          <p:cNvSpPr>
            <a:spLocks noGrp="1"/>
          </p:cNvSpPr>
          <p:nvPr>
            <p:ph type="body" sz="quarter" idx="11"/>
          </p:nvPr>
        </p:nvSpPr>
        <p:spPr>
          <a:xfrm>
            <a:off x="6240163" y="2170842"/>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1"/>
          <p:cNvSpPr>
            <a:spLocks noGrp="1"/>
          </p:cNvSpPr>
          <p:nvPr>
            <p:ph type="body" sz="quarter" idx="12"/>
          </p:nvPr>
        </p:nvSpPr>
        <p:spPr>
          <a:xfrm>
            <a:off x="320675" y="379413"/>
            <a:ext cx="8197249" cy="1498600"/>
          </a:xfrm>
          <a:prstGeom prst="rect">
            <a:avLst/>
          </a:prstGeom>
        </p:spPr>
        <p:txBody>
          <a:bodyPr/>
          <a:lstStyle>
            <a:lvl1pPr>
              <a:defRPr>
                <a:solidFill>
                  <a:srgbClr val="1E2253"/>
                </a:solidFill>
              </a:defRPr>
            </a:lvl1pPr>
          </a:lstStyle>
          <a:p>
            <a:pPr lvl="0"/>
            <a:r>
              <a:rPr lang="en-US" dirty="0"/>
              <a:t>Edit Master text styles</a:t>
            </a:r>
          </a:p>
        </p:txBody>
      </p:sp>
    </p:spTree>
    <p:extLst>
      <p:ext uri="{BB962C8B-B14F-4D97-AF65-F5344CB8AC3E}">
        <p14:creationId xmlns:p14="http://schemas.microsoft.com/office/powerpoint/2010/main" val="42270549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1140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6767904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Tree>
    <p:extLst>
      <p:ext uri="{BB962C8B-B14F-4D97-AF65-F5344CB8AC3E}">
        <p14:creationId xmlns:p14="http://schemas.microsoft.com/office/powerpoint/2010/main" val="6482947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25164465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userDrawn="1"/>
        </p:nvSpPr>
        <p:spPr>
          <a:xfrm>
            <a:off x="8666206" y="156519"/>
            <a:ext cx="3369276"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62299" y="1624427"/>
            <a:ext cx="5267401" cy="3609145"/>
          </a:xfrm>
          <a:prstGeom prst="rect">
            <a:avLst/>
          </a:prstGeom>
        </p:spPr>
      </p:pic>
    </p:spTree>
    <p:extLst>
      <p:ext uri="{BB962C8B-B14F-4D97-AF65-F5344CB8AC3E}">
        <p14:creationId xmlns:p14="http://schemas.microsoft.com/office/powerpoint/2010/main" val="20215305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1" name="Text Placeholder 2"/>
          <p:cNvSpPr>
            <a:spLocks noGrp="1"/>
          </p:cNvSpPr>
          <p:nvPr>
            <p:ph type="body" sz="quarter" idx="10"/>
          </p:nvPr>
        </p:nvSpPr>
        <p:spPr>
          <a:xfrm>
            <a:off x="321276" y="2166637"/>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2"/>
          <p:cNvSpPr>
            <a:spLocks noGrp="1"/>
          </p:cNvSpPr>
          <p:nvPr>
            <p:ph type="body" sz="quarter" idx="11"/>
          </p:nvPr>
        </p:nvSpPr>
        <p:spPr>
          <a:xfrm>
            <a:off x="6240163" y="2170842"/>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1"/>
          <p:cNvSpPr>
            <a:spLocks noGrp="1"/>
          </p:cNvSpPr>
          <p:nvPr>
            <p:ph type="body" sz="quarter" idx="12"/>
          </p:nvPr>
        </p:nvSpPr>
        <p:spPr>
          <a:xfrm>
            <a:off x="320675" y="379413"/>
            <a:ext cx="8197249" cy="1498600"/>
          </a:xfrm>
          <a:prstGeom prst="rect">
            <a:avLst/>
          </a:prstGeom>
        </p:spPr>
        <p:txBody>
          <a:bodyPr/>
          <a:lstStyle>
            <a:lvl1pPr>
              <a:defRPr>
                <a:solidFill>
                  <a:srgbClr val="1E2253"/>
                </a:solidFill>
              </a:defRPr>
            </a:lvl1pPr>
          </a:lstStyle>
          <a:p>
            <a:pPr lvl="0"/>
            <a:r>
              <a:rPr lang="en-US" dirty="0"/>
              <a:t>Edit Master text styles</a:t>
            </a:r>
          </a:p>
        </p:txBody>
      </p:sp>
    </p:spTree>
    <p:extLst>
      <p:ext uri="{BB962C8B-B14F-4D97-AF65-F5344CB8AC3E}">
        <p14:creationId xmlns:p14="http://schemas.microsoft.com/office/powerpoint/2010/main" val="981038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10003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050650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Tree>
    <p:extLst>
      <p:ext uri="{BB962C8B-B14F-4D97-AF65-F5344CB8AC3E}">
        <p14:creationId xmlns:p14="http://schemas.microsoft.com/office/powerpoint/2010/main" val="32433698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4357336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60811" y="1130065"/>
            <a:ext cx="5888030" cy="4183284"/>
          </a:xfrm>
          <a:prstGeom prst="rect">
            <a:avLst/>
          </a:prstGeom>
        </p:spPr>
      </p:pic>
      <p:sp>
        <p:nvSpPr>
          <p:cNvPr id="4" name="Rectangle 3"/>
          <p:cNvSpPr/>
          <p:nvPr userDrawn="1"/>
        </p:nvSpPr>
        <p:spPr>
          <a:xfrm>
            <a:off x="9943070" y="156519"/>
            <a:ext cx="2092411"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452701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Text Placeholder 2"/>
          <p:cNvSpPr>
            <a:spLocks noGrp="1"/>
          </p:cNvSpPr>
          <p:nvPr>
            <p:ph type="body" sz="quarter" idx="10"/>
          </p:nvPr>
        </p:nvSpPr>
        <p:spPr>
          <a:xfrm>
            <a:off x="321276" y="2166637"/>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2"/>
          <p:cNvSpPr>
            <a:spLocks noGrp="1"/>
          </p:cNvSpPr>
          <p:nvPr>
            <p:ph type="body" sz="quarter" idx="11"/>
          </p:nvPr>
        </p:nvSpPr>
        <p:spPr>
          <a:xfrm>
            <a:off x="6240163" y="2170842"/>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11"/>
          <p:cNvSpPr>
            <a:spLocks noGrp="1"/>
          </p:cNvSpPr>
          <p:nvPr>
            <p:ph type="body" sz="quarter" idx="12"/>
          </p:nvPr>
        </p:nvSpPr>
        <p:spPr>
          <a:xfrm>
            <a:off x="320675" y="379413"/>
            <a:ext cx="8197249" cy="1498600"/>
          </a:xfrm>
          <a:prstGeom prst="rect">
            <a:avLst/>
          </a:prstGeom>
        </p:spPr>
        <p:txBody>
          <a:bodyPr/>
          <a:lstStyle>
            <a:lvl1pPr>
              <a:defRPr>
                <a:solidFill>
                  <a:srgbClr val="1E2253"/>
                </a:solidFill>
              </a:defRPr>
            </a:lvl1pPr>
          </a:lstStyle>
          <a:p>
            <a:pPr lvl="0"/>
            <a:r>
              <a:rPr lang="en-US" dirty="0"/>
              <a:t>Edit Master text styles</a:t>
            </a:r>
          </a:p>
        </p:txBody>
      </p:sp>
    </p:spTree>
    <p:extLst>
      <p:ext uri="{BB962C8B-B14F-4D97-AF65-F5344CB8AC3E}">
        <p14:creationId xmlns:p14="http://schemas.microsoft.com/office/powerpoint/2010/main" val="2946495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2 Column Text Slide Heading</a:t>
            </a:r>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9715890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75078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320973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336D27-DDA6-492C-8604-35DBBEC60C12}"/>
              </a:ext>
            </a:extLst>
          </p:cNvPr>
          <p:cNvSpPr>
            <a:spLocks noGrp="1"/>
          </p:cNvSpPr>
          <p:nvPr>
            <p:ph type="dt" sz="half" idx="10"/>
          </p:nvPr>
        </p:nvSpPr>
        <p:spPr/>
        <p:txBody>
          <a:bodyPr/>
          <a:lstStyle/>
          <a:p>
            <a:fld id="{CF0C3644-CC2B-4B6C-838B-104CCEE1C122}" type="datetimeFigureOut">
              <a:rPr lang="en-GB" smtClean="0"/>
              <a:t>26/02/2025</a:t>
            </a:fld>
            <a:endParaRPr lang="en-GB"/>
          </a:p>
        </p:txBody>
      </p:sp>
      <p:sp>
        <p:nvSpPr>
          <p:cNvPr id="3" name="Footer Placeholder 2">
            <a:extLst>
              <a:ext uri="{FF2B5EF4-FFF2-40B4-BE49-F238E27FC236}">
                <a16:creationId xmlns:a16="http://schemas.microsoft.com/office/drawing/2014/main" id="{EC22DA59-4AD5-4B50-9294-71CD50CBAB2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D2AB56A-B6BF-4EF4-AB2E-D1CFE5886444}"/>
              </a:ext>
            </a:extLst>
          </p:cNvPr>
          <p:cNvSpPr>
            <a:spLocks noGrp="1"/>
          </p:cNvSpPr>
          <p:nvPr>
            <p:ph type="sldNum" sz="quarter" idx="12"/>
          </p:nvPr>
        </p:nvSpPr>
        <p:spPr/>
        <p:txBody>
          <a:bodyPr/>
          <a:lstStyle/>
          <a:p>
            <a:fld id="{B081AC5D-AAA7-47A9-8333-E51379EDD38E}" type="slidenum">
              <a:rPr lang="en-GB" smtClean="0"/>
              <a:t>‹#›</a:t>
            </a:fld>
            <a:endParaRPr lang="en-GB"/>
          </a:p>
        </p:txBody>
      </p:sp>
    </p:spTree>
    <p:extLst>
      <p:ext uri="{BB962C8B-B14F-4D97-AF65-F5344CB8AC3E}">
        <p14:creationId xmlns:p14="http://schemas.microsoft.com/office/powerpoint/2010/main" val="27339265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2174411188"/>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5859092"/>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80274624"/>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8979998"/>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12051609"/>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375643000"/>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093297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82132699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5152762"/>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11000961"/>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34092468"/>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20713"/>
            <a:ext cx="2743200" cy="55054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620713"/>
            <a:ext cx="8026400" cy="5505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975490246"/>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747312" y="2098675"/>
            <a:ext cx="3473450" cy="3113088"/>
          </a:xfrm>
          <a:prstGeom prst="rect">
            <a:avLst/>
          </a:prstGeom>
          <a:ln>
            <a:solidFill>
              <a:schemeClr val="bg1"/>
            </a:solidFill>
          </a:ln>
        </p:spPr>
        <p:txBody>
          <a:bodyPr rtlCol="0"/>
          <a:lstStyle>
            <a:lvl1pPr>
              <a:defRPr>
                <a:solidFill>
                  <a:schemeClr val="bg1"/>
                </a:solidFill>
              </a:defRPr>
            </a:lvl1pPr>
          </a:lstStyle>
          <a:p>
            <a:pPr rtl="0"/>
            <a:r>
              <a:rPr lang="cy-gb"/>
              <a:t>Click icon to add picture</a:t>
            </a:r>
            <a:endParaRPr lang="en-GB" dirty="0"/>
          </a:p>
        </p:txBody>
      </p:sp>
      <p:sp>
        <p:nvSpPr>
          <p:cNvPr id="11" name="Picture Placeholder 9"/>
          <p:cNvSpPr>
            <a:spLocks noGrp="1"/>
          </p:cNvSpPr>
          <p:nvPr>
            <p:ph type="pic" sz="quarter" idx="11"/>
          </p:nvPr>
        </p:nvSpPr>
        <p:spPr>
          <a:xfrm>
            <a:off x="8458458" y="2098675"/>
            <a:ext cx="3473450" cy="3113088"/>
          </a:xfrm>
          <a:prstGeom prst="rect">
            <a:avLst/>
          </a:prstGeom>
          <a:ln>
            <a:solidFill>
              <a:schemeClr val="bg1"/>
            </a:solidFill>
          </a:ln>
        </p:spPr>
        <p:txBody>
          <a:bodyPr rtlCol="0"/>
          <a:lstStyle>
            <a:lvl1pPr>
              <a:defRPr>
                <a:solidFill>
                  <a:schemeClr val="bg1"/>
                </a:solidFill>
              </a:defRPr>
            </a:lvl1pPr>
          </a:lstStyle>
          <a:p>
            <a:pPr rtl="0"/>
            <a:r>
              <a:rPr lang="cy-gb"/>
              <a:t>Click icon to add picture</a:t>
            </a:r>
            <a:endParaRPr lang="en-GB" dirty="0"/>
          </a:p>
        </p:txBody>
      </p:sp>
    </p:spTree>
    <p:extLst>
      <p:ext uri="{BB962C8B-B14F-4D97-AF65-F5344CB8AC3E}">
        <p14:creationId xmlns:p14="http://schemas.microsoft.com/office/powerpoint/2010/main" val="403668968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0" name="Group 9"/>
          <p:cNvGrpSpPr/>
          <p:nvPr userDrawn="1"/>
        </p:nvGrpSpPr>
        <p:grpSpPr>
          <a:xfrm>
            <a:off x="0" y="3597214"/>
            <a:ext cx="12192000" cy="4399632"/>
            <a:chOff x="0" y="3597214"/>
            <a:chExt cx="12192000" cy="4399632"/>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597214"/>
              <a:ext cx="12192000" cy="3884245"/>
            </a:xfrm>
            <a:prstGeom prst="rect">
              <a:avLst/>
            </a:prstGeom>
          </p:spPr>
        </p:pic>
        <p:sp>
          <p:nvSpPr>
            <p:cNvPr id="8" name="Rectangle 7"/>
            <p:cNvSpPr/>
            <p:nvPr userDrawn="1"/>
          </p:nvSpPr>
          <p:spPr>
            <a:xfrm>
              <a:off x="10232774" y="6359238"/>
              <a:ext cx="1953685" cy="1637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9" name="Rectangle 8"/>
            <p:cNvSpPr/>
            <p:nvPr userDrawn="1"/>
          </p:nvSpPr>
          <p:spPr>
            <a:xfrm>
              <a:off x="10806546" y="6092736"/>
              <a:ext cx="733103" cy="936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grpSp>
    </p:spTree>
    <p:extLst>
      <p:ext uri="{BB962C8B-B14F-4D97-AF65-F5344CB8AC3E}">
        <p14:creationId xmlns:p14="http://schemas.microsoft.com/office/powerpoint/2010/main" val="5368763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9918357" y="230659"/>
            <a:ext cx="2174789" cy="1705233"/>
          </a:xfrm>
          <a:prstGeom prst="rect">
            <a:avLst/>
          </a:prstGeom>
          <a:solidFill>
            <a:srgbClr val="1E22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89338" y="1155632"/>
            <a:ext cx="5813323" cy="4130206"/>
          </a:xfrm>
          <a:prstGeom prst="rect">
            <a:avLst/>
          </a:prstGeom>
        </p:spPr>
      </p:pic>
    </p:spTree>
    <p:extLst>
      <p:ext uri="{BB962C8B-B14F-4D97-AF65-F5344CB8AC3E}">
        <p14:creationId xmlns:p14="http://schemas.microsoft.com/office/powerpoint/2010/main" val="402885416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Text Placeholder 2"/>
          <p:cNvSpPr>
            <a:spLocks noGrp="1"/>
          </p:cNvSpPr>
          <p:nvPr>
            <p:ph type="body" sz="quarter" idx="10"/>
          </p:nvPr>
        </p:nvSpPr>
        <p:spPr>
          <a:xfrm>
            <a:off x="321276" y="2166637"/>
            <a:ext cx="5551487" cy="4464050"/>
          </a:xfrm>
          <a:prstGeom prst="rect">
            <a:avLst/>
          </a:prstGeom>
        </p:spPr>
        <p:txBody>
          <a:bodyPr rtlCol="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cy-gb"/>
              <a:t>Click to edit Master text styles</a:t>
            </a:r>
          </a:p>
          <a:p>
            <a:pPr lvl="1" rtl="0"/>
            <a:r>
              <a:rPr lang="cy-gb"/>
              <a:t>Second level</a:t>
            </a:r>
          </a:p>
          <a:p>
            <a:pPr lvl="2" rtl="0"/>
            <a:r>
              <a:rPr lang="cy-gb"/>
              <a:t>Third level</a:t>
            </a:r>
          </a:p>
          <a:p>
            <a:pPr lvl="3" rtl="0"/>
            <a:r>
              <a:rPr lang="cy-gb"/>
              <a:t>Fourth level</a:t>
            </a:r>
          </a:p>
          <a:p>
            <a:pPr lvl="4" rtl="0"/>
            <a:r>
              <a:rPr lang="cy-gb"/>
              <a:t>Fifth level</a:t>
            </a:r>
            <a:endParaRPr lang="en-GB" dirty="0"/>
          </a:p>
        </p:txBody>
      </p:sp>
      <p:sp>
        <p:nvSpPr>
          <p:cNvPr id="10" name="Text Placeholder 2"/>
          <p:cNvSpPr>
            <a:spLocks noGrp="1"/>
          </p:cNvSpPr>
          <p:nvPr>
            <p:ph type="body" sz="quarter" idx="11"/>
          </p:nvPr>
        </p:nvSpPr>
        <p:spPr>
          <a:xfrm>
            <a:off x="6240163" y="2170842"/>
            <a:ext cx="5551487" cy="4464050"/>
          </a:xfrm>
          <a:prstGeom prst="rect">
            <a:avLst/>
          </a:prstGeom>
        </p:spPr>
        <p:txBody>
          <a:bodyPr rtlCol="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cy-gb"/>
              <a:t>Click to edit Master text styles</a:t>
            </a:r>
          </a:p>
          <a:p>
            <a:pPr lvl="1" rtl="0"/>
            <a:r>
              <a:rPr lang="cy-gb"/>
              <a:t>Second level</a:t>
            </a:r>
          </a:p>
          <a:p>
            <a:pPr lvl="2" rtl="0"/>
            <a:r>
              <a:rPr lang="cy-gb"/>
              <a:t>Third level</a:t>
            </a:r>
          </a:p>
          <a:p>
            <a:pPr lvl="3" rtl="0"/>
            <a:r>
              <a:rPr lang="cy-gb"/>
              <a:t>Fourth level</a:t>
            </a:r>
          </a:p>
          <a:p>
            <a:pPr lvl="4" rtl="0"/>
            <a:r>
              <a:rPr lang="cy-gb"/>
              <a:t>Fifth level</a:t>
            </a:r>
            <a:endParaRPr lang="en-GB" dirty="0"/>
          </a:p>
        </p:txBody>
      </p:sp>
      <p:sp>
        <p:nvSpPr>
          <p:cNvPr id="11" name="Text Placeholder 11"/>
          <p:cNvSpPr>
            <a:spLocks noGrp="1"/>
          </p:cNvSpPr>
          <p:nvPr>
            <p:ph type="body" sz="quarter" idx="12"/>
          </p:nvPr>
        </p:nvSpPr>
        <p:spPr>
          <a:xfrm>
            <a:off x="320675" y="379413"/>
            <a:ext cx="8197249" cy="1498600"/>
          </a:xfrm>
          <a:prstGeom prst="rect">
            <a:avLst/>
          </a:prstGeom>
        </p:spPr>
        <p:txBody>
          <a:bodyPr rtlCol="0"/>
          <a:lstStyle>
            <a:lvl1pPr>
              <a:defRPr>
                <a:solidFill>
                  <a:schemeClr val="bg1"/>
                </a:solidFill>
              </a:defRPr>
            </a:lvl1pPr>
          </a:lstStyle>
          <a:p>
            <a:pPr lvl="0" rtl="0"/>
            <a:r>
              <a:rPr lang="cy-gb"/>
              <a:t>Click to edit Master text styles</a:t>
            </a:r>
          </a:p>
        </p:txBody>
      </p:sp>
    </p:spTree>
    <p:extLst>
      <p:ext uri="{BB962C8B-B14F-4D97-AF65-F5344CB8AC3E}">
        <p14:creationId xmlns:p14="http://schemas.microsoft.com/office/powerpoint/2010/main" val="34406327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8048976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rtlCol="0"/>
          <a:lstStyle>
            <a:lvl1pPr>
              <a:defRPr>
                <a:solidFill>
                  <a:srgbClr val="212C51"/>
                </a:solidFill>
              </a:defRPr>
            </a:lvl1pPr>
          </a:lstStyle>
          <a:p>
            <a:pPr rtl="0"/>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rtlCol="0"/>
          <a:lstStyle>
            <a:lvl1pPr>
              <a:defRPr>
                <a:solidFill>
                  <a:srgbClr val="212C51"/>
                </a:solidFill>
              </a:defRPr>
            </a:lvl1pPr>
          </a:lstStyle>
          <a:p>
            <a:pPr rtl="0"/>
            <a:endParaRPr lang="en-GB" dirty="0"/>
          </a:p>
        </p:txBody>
      </p:sp>
    </p:spTree>
    <p:extLst>
      <p:ext uri="{BB962C8B-B14F-4D97-AF65-F5344CB8AC3E}">
        <p14:creationId xmlns:p14="http://schemas.microsoft.com/office/powerpoint/2010/main" val="1533584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Text Slide Heading</a:t>
            </a:r>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53858117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346813861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userDrawn="1"/>
        </p:nvSpPr>
        <p:spPr>
          <a:xfrm>
            <a:off x="8666206" y="156519"/>
            <a:ext cx="3369276"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62299" y="1624427"/>
            <a:ext cx="5267401" cy="3609145"/>
          </a:xfrm>
          <a:prstGeom prst="rect">
            <a:avLst/>
          </a:prstGeom>
        </p:spPr>
      </p:pic>
    </p:spTree>
    <p:extLst>
      <p:ext uri="{BB962C8B-B14F-4D97-AF65-F5344CB8AC3E}">
        <p14:creationId xmlns:p14="http://schemas.microsoft.com/office/powerpoint/2010/main" val="361243384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1" name="Text Placeholder 2"/>
          <p:cNvSpPr>
            <a:spLocks noGrp="1"/>
          </p:cNvSpPr>
          <p:nvPr>
            <p:ph type="body" sz="quarter" idx="10"/>
          </p:nvPr>
        </p:nvSpPr>
        <p:spPr>
          <a:xfrm>
            <a:off x="321276" y="2166637"/>
            <a:ext cx="5551487" cy="4464050"/>
          </a:xfrm>
          <a:prstGeom prst="rect">
            <a:avLst/>
          </a:prstGeom>
        </p:spPr>
        <p:txBody>
          <a:bodyPr rtlCol="0"/>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rtl="0"/>
            <a:r>
              <a:rPr lang="cy-gb"/>
              <a:t>Edit Master text styles</a:t>
            </a:r>
          </a:p>
          <a:p>
            <a:pPr lvl="1" rtl="0"/>
            <a:r>
              <a:rPr lang="cy-gb"/>
              <a:t>Second level</a:t>
            </a:r>
          </a:p>
          <a:p>
            <a:pPr lvl="2" rtl="0"/>
            <a:r>
              <a:rPr lang="cy-gb"/>
              <a:t>Third level</a:t>
            </a:r>
          </a:p>
          <a:p>
            <a:pPr lvl="3" rtl="0"/>
            <a:r>
              <a:rPr lang="cy-gb"/>
              <a:t>Fourth level</a:t>
            </a:r>
          </a:p>
          <a:p>
            <a:pPr lvl="4" rtl="0"/>
            <a:r>
              <a:rPr lang="cy-gb"/>
              <a:t>Fifth level</a:t>
            </a:r>
            <a:endParaRPr lang="en-GB" dirty="0"/>
          </a:p>
        </p:txBody>
      </p:sp>
      <p:sp>
        <p:nvSpPr>
          <p:cNvPr id="12" name="Text Placeholder 2"/>
          <p:cNvSpPr>
            <a:spLocks noGrp="1"/>
          </p:cNvSpPr>
          <p:nvPr>
            <p:ph type="body" sz="quarter" idx="11"/>
          </p:nvPr>
        </p:nvSpPr>
        <p:spPr>
          <a:xfrm>
            <a:off x="6240163" y="2170842"/>
            <a:ext cx="5551487" cy="4464050"/>
          </a:xfrm>
          <a:prstGeom prst="rect">
            <a:avLst/>
          </a:prstGeom>
        </p:spPr>
        <p:txBody>
          <a:bodyPr rtlCol="0"/>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rtl="0"/>
            <a:r>
              <a:rPr lang="cy-gb"/>
              <a:t>Edit Master text styles</a:t>
            </a:r>
          </a:p>
          <a:p>
            <a:pPr lvl="1" rtl="0"/>
            <a:r>
              <a:rPr lang="cy-gb"/>
              <a:t>Second level</a:t>
            </a:r>
          </a:p>
          <a:p>
            <a:pPr lvl="2" rtl="0"/>
            <a:r>
              <a:rPr lang="cy-gb"/>
              <a:t>Third level</a:t>
            </a:r>
          </a:p>
          <a:p>
            <a:pPr lvl="3" rtl="0"/>
            <a:r>
              <a:rPr lang="cy-gb"/>
              <a:t>Fourth level</a:t>
            </a:r>
          </a:p>
          <a:p>
            <a:pPr lvl="4" rtl="0"/>
            <a:r>
              <a:rPr lang="cy-gb"/>
              <a:t>Fifth level</a:t>
            </a:r>
            <a:endParaRPr lang="en-GB" dirty="0"/>
          </a:p>
        </p:txBody>
      </p:sp>
      <p:sp>
        <p:nvSpPr>
          <p:cNvPr id="13" name="Text Placeholder 11"/>
          <p:cNvSpPr>
            <a:spLocks noGrp="1"/>
          </p:cNvSpPr>
          <p:nvPr>
            <p:ph type="body" sz="quarter" idx="12"/>
          </p:nvPr>
        </p:nvSpPr>
        <p:spPr>
          <a:xfrm>
            <a:off x="320675" y="379413"/>
            <a:ext cx="8197249" cy="1498600"/>
          </a:xfrm>
          <a:prstGeom prst="rect">
            <a:avLst/>
          </a:prstGeom>
        </p:spPr>
        <p:txBody>
          <a:bodyPr rtlCol="0"/>
          <a:lstStyle>
            <a:lvl1pPr>
              <a:defRPr>
                <a:solidFill>
                  <a:srgbClr val="1E2253"/>
                </a:solidFill>
              </a:defRPr>
            </a:lvl1pPr>
          </a:lstStyle>
          <a:p>
            <a:pPr lvl="0" rtl="0"/>
            <a:r>
              <a:rPr lang="cy-gb"/>
              <a:t>Edit Master text styles</a:t>
            </a:r>
          </a:p>
        </p:txBody>
      </p:sp>
    </p:spTree>
    <p:extLst>
      <p:ext uri="{BB962C8B-B14F-4D97-AF65-F5344CB8AC3E}">
        <p14:creationId xmlns:p14="http://schemas.microsoft.com/office/powerpoint/2010/main" val="70388862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1573793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rtlCol="0"/>
          <a:lstStyle>
            <a:lvl1pPr>
              <a:defRPr>
                <a:solidFill>
                  <a:srgbClr val="212C51"/>
                </a:solidFill>
              </a:defRPr>
            </a:lvl1pPr>
          </a:lstStyle>
          <a:p>
            <a:pPr rtl="0"/>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rtlCol="0"/>
          <a:lstStyle>
            <a:lvl1pPr>
              <a:defRPr>
                <a:solidFill>
                  <a:srgbClr val="212C51"/>
                </a:solidFill>
              </a:defRPr>
            </a:lvl1pPr>
          </a:lstStyle>
          <a:p>
            <a:pPr rtl="0"/>
            <a:endParaRPr lang="en-GB" dirty="0"/>
          </a:p>
        </p:txBody>
      </p:sp>
    </p:spTree>
    <p:extLst>
      <p:ext uri="{BB962C8B-B14F-4D97-AF65-F5344CB8AC3E}">
        <p14:creationId xmlns:p14="http://schemas.microsoft.com/office/powerpoint/2010/main" val="376683779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30164544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userDrawn="1"/>
        </p:nvSpPr>
        <p:spPr>
          <a:xfrm>
            <a:off x="8666206" y="156519"/>
            <a:ext cx="3369276"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62299" y="1624427"/>
            <a:ext cx="5267401" cy="3609145"/>
          </a:xfrm>
          <a:prstGeom prst="rect">
            <a:avLst/>
          </a:prstGeom>
        </p:spPr>
      </p:pic>
    </p:spTree>
    <p:extLst>
      <p:ext uri="{BB962C8B-B14F-4D97-AF65-F5344CB8AC3E}">
        <p14:creationId xmlns:p14="http://schemas.microsoft.com/office/powerpoint/2010/main" val="327026922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1" name="Text Placeholder 2"/>
          <p:cNvSpPr>
            <a:spLocks noGrp="1"/>
          </p:cNvSpPr>
          <p:nvPr>
            <p:ph type="body" sz="quarter" idx="10"/>
          </p:nvPr>
        </p:nvSpPr>
        <p:spPr>
          <a:xfrm>
            <a:off x="321276" y="2166637"/>
            <a:ext cx="5551487" cy="4464050"/>
          </a:xfrm>
          <a:prstGeom prst="rect">
            <a:avLst/>
          </a:prstGeom>
        </p:spPr>
        <p:txBody>
          <a:bodyPr rtlCol="0"/>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rtl="0"/>
            <a:r>
              <a:rPr lang="cy-gb"/>
              <a:t>Edit Master text styles</a:t>
            </a:r>
          </a:p>
          <a:p>
            <a:pPr lvl="1" rtl="0"/>
            <a:r>
              <a:rPr lang="cy-gb"/>
              <a:t>Second level</a:t>
            </a:r>
          </a:p>
          <a:p>
            <a:pPr lvl="2" rtl="0"/>
            <a:r>
              <a:rPr lang="cy-gb"/>
              <a:t>Third level</a:t>
            </a:r>
          </a:p>
          <a:p>
            <a:pPr lvl="3" rtl="0"/>
            <a:r>
              <a:rPr lang="cy-gb"/>
              <a:t>Fourth level</a:t>
            </a:r>
          </a:p>
          <a:p>
            <a:pPr lvl="4" rtl="0"/>
            <a:r>
              <a:rPr lang="cy-gb"/>
              <a:t>Fifth level</a:t>
            </a:r>
            <a:endParaRPr lang="en-GB" dirty="0"/>
          </a:p>
        </p:txBody>
      </p:sp>
      <p:sp>
        <p:nvSpPr>
          <p:cNvPr id="12" name="Text Placeholder 2"/>
          <p:cNvSpPr>
            <a:spLocks noGrp="1"/>
          </p:cNvSpPr>
          <p:nvPr>
            <p:ph type="body" sz="quarter" idx="11"/>
          </p:nvPr>
        </p:nvSpPr>
        <p:spPr>
          <a:xfrm>
            <a:off x="6240163" y="2170842"/>
            <a:ext cx="5551487" cy="4464050"/>
          </a:xfrm>
          <a:prstGeom prst="rect">
            <a:avLst/>
          </a:prstGeom>
        </p:spPr>
        <p:txBody>
          <a:bodyPr rtlCol="0"/>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rtl="0"/>
            <a:r>
              <a:rPr lang="cy-gb"/>
              <a:t>Edit Master text styles</a:t>
            </a:r>
          </a:p>
          <a:p>
            <a:pPr lvl="1" rtl="0"/>
            <a:r>
              <a:rPr lang="cy-gb"/>
              <a:t>Second level</a:t>
            </a:r>
          </a:p>
          <a:p>
            <a:pPr lvl="2" rtl="0"/>
            <a:r>
              <a:rPr lang="cy-gb"/>
              <a:t>Third level</a:t>
            </a:r>
          </a:p>
          <a:p>
            <a:pPr lvl="3" rtl="0"/>
            <a:r>
              <a:rPr lang="cy-gb"/>
              <a:t>Fourth level</a:t>
            </a:r>
          </a:p>
          <a:p>
            <a:pPr lvl="4" rtl="0"/>
            <a:r>
              <a:rPr lang="cy-gb"/>
              <a:t>Fifth level</a:t>
            </a:r>
            <a:endParaRPr lang="en-GB" dirty="0"/>
          </a:p>
        </p:txBody>
      </p:sp>
      <p:sp>
        <p:nvSpPr>
          <p:cNvPr id="13" name="Text Placeholder 11"/>
          <p:cNvSpPr>
            <a:spLocks noGrp="1"/>
          </p:cNvSpPr>
          <p:nvPr>
            <p:ph type="body" sz="quarter" idx="12"/>
          </p:nvPr>
        </p:nvSpPr>
        <p:spPr>
          <a:xfrm>
            <a:off x="320675" y="379413"/>
            <a:ext cx="8197249" cy="1498600"/>
          </a:xfrm>
          <a:prstGeom prst="rect">
            <a:avLst/>
          </a:prstGeom>
        </p:spPr>
        <p:txBody>
          <a:bodyPr rtlCol="0"/>
          <a:lstStyle>
            <a:lvl1pPr>
              <a:defRPr>
                <a:solidFill>
                  <a:srgbClr val="1E2253"/>
                </a:solidFill>
              </a:defRPr>
            </a:lvl1pPr>
          </a:lstStyle>
          <a:p>
            <a:pPr lvl="0" rtl="0"/>
            <a:r>
              <a:rPr lang="cy-gb"/>
              <a:t>Edit Master text styles</a:t>
            </a:r>
          </a:p>
        </p:txBody>
      </p:sp>
    </p:spTree>
    <p:extLst>
      <p:ext uri="{BB962C8B-B14F-4D97-AF65-F5344CB8AC3E}">
        <p14:creationId xmlns:p14="http://schemas.microsoft.com/office/powerpoint/2010/main" val="236346668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573261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cy-gb"/>
              <a:t>Click to edit Master title style</a:t>
            </a:r>
            <a:endParaRPr lang="en-GB"/>
          </a:p>
        </p:txBody>
      </p:sp>
      <p:sp>
        <p:nvSpPr>
          <p:cNvPr id="3" name="Content Placeholder 2"/>
          <p:cNvSpPr>
            <a:spLocks noGrp="1"/>
          </p:cNvSpPr>
          <p:nvPr>
            <p:ph idx="1"/>
          </p:nvPr>
        </p:nvSpPr>
        <p:spPr/>
        <p:txBody>
          <a:bodyPr rtlCol="0"/>
          <a:lstStyle/>
          <a:p>
            <a:pPr lvl="0" rtl="0"/>
            <a:r>
              <a:rPr lang="cy-gb"/>
              <a:t>Click to edit Master text styles</a:t>
            </a:r>
          </a:p>
          <a:p>
            <a:pPr lvl="1" rtl="0"/>
            <a:r>
              <a:rPr lang="cy-gb"/>
              <a:t>Second level</a:t>
            </a:r>
          </a:p>
          <a:p>
            <a:pPr lvl="2" rtl="0"/>
            <a:r>
              <a:rPr lang="cy-gb"/>
              <a:t>Third level</a:t>
            </a:r>
          </a:p>
          <a:p>
            <a:pPr lvl="3" rtl="0"/>
            <a:r>
              <a:rPr lang="cy-gb"/>
              <a:t>Fourth level</a:t>
            </a:r>
          </a:p>
          <a:p>
            <a:pPr lvl="4" rtl="0"/>
            <a:r>
              <a:rPr lang="cy-gb"/>
              <a:t>Fifth level</a:t>
            </a:r>
            <a:endParaRPr lang="en-GB"/>
          </a:p>
        </p:txBody>
      </p:sp>
    </p:spTree>
    <p:extLst>
      <p:ext uri="{BB962C8B-B14F-4D97-AF65-F5344CB8AC3E}">
        <p14:creationId xmlns:p14="http://schemas.microsoft.com/office/powerpoint/2010/main" val="231591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859493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rtlCol="0"/>
          <a:lstStyle>
            <a:lvl1pPr>
              <a:defRPr>
                <a:solidFill>
                  <a:srgbClr val="212C51"/>
                </a:solidFill>
              </a:defRPr>
            </a:lvl1pPr>
          </a:lstStyle>
          <a:p>
            <a:pPr rtl="0"/>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rtlCol="0"/>
          <a:lstStyle>
            <a:lvl1pPr>
              <a:defRPr>
                <a:solidFill>
                  <a:srgbClr val="212C51"/>
                </a:solidFill>
              </a:defRPr>
            </a:lvl1pPr>
          </a:lstStyle>
          <a:p>
            <a:pPr rtl="0"/>
            <a:endParaRPr lang="en-GB" dirty="0"/>
          </a:p>
        </p:txBody>
      </p:sp>
    </p:spTree>
    <p:extLst>
      <p:ext uri="{BB962C8B-B14F-4D97-AF65-F5344CB8AC3E}">
        <p14:creationId xmlns:p14="http://schemas.microsoft.com/office/powerpoint/2010/main" val="404525640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119016729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60811" y="1130065"/>
            <a:ext cx="5888030" cy="4183284"/>
          </a:xfrm>
          <a:prstGeom prst="rect">
            <a:avLst/>
          </a:prstGeom>
        </p:spPr>
      </p:pic>
      <p:sp>
        <p:nvSpPr>
          <p:cNvPr id="4" name="Rectangle 3"/>
          <p:cNvSpPr/>
          <p:nvPr userDrawn="1"/>
        </p:nvSpPr>
        <p:spPr>
          <a:xfrm>
            <a:off x="9943070" y="156519"/>
            <a:ext cx="2092411"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Tree>
    <p:extLst>
      <p:ext uri="{BB962C8B-B14F-4D97-AF65-F5344CB8AC3E}">
        <p14:creationId xmlns:p14="http://schemas.microsoft.com/office/powerpoint/2010/main" val="132934544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Text Placeholder 2"/>
          <p:cNvSpPr>
            <a:spLocks noGrp="1"/>
          </p:cNvSpPr>
          <p:nvPr>
            <p:ph type="body" sz="quarter" idx="10"/>
          </p:nvPr>
        </p:nvSpPr>
        <p:spPr>
          <a:xfrm>
            <a:off x="321276" y="2166637"/>
            <a:ext cx="5551487" cy="4464050"/>
          </a:xfrm>
          <a:prstGeom prst="rect">
            <a:avLst/>
          </a:prstGeom>
        </p:spPr>
        <p:txBody>
          <a:bodyPr rtlCol="0"/>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rtl="0"/>
            <a:r>
              <a:rPr lang="cy-gb"/>
              <a:t>Edit Master text styles</a:t>
            </a:r>
          </a:p>
          <a:p>
            <a:pPr lvl="1" rtl="0"/>
            <a:r>
              <a:rPr lang="cy-gb"/>
              <a:t>Second level</a:t>
            </a:r>
          </a:p>
          <a:p>
            <a:pPr lvl="2" rtl="0"/>
            <a:r>
              <a:rPr lang="cy-gb"/>
              <a:t>Third level</a:t>
            </a:r>
          </a:p>
          <a:p>
            <a:pPr lvl="3" rtl="0"/>
            <a:r>
              <a:rPr lang="cy-gb"/>
              <a:t>Fourth level</a:t>
            </a:r>
          </a:p>
          <a:p>
            <a:pPr lvl="4" rtl="0"/>
            <a:r>
              <a:rPr lang="cy-gb"/>
              <a:t>Fifth level</a:t>
            </a:r>
            <a:endParaRPr lang="en-GB" dirty="0"/>
          </a:p>
        </p:txBody>
      </p:sp>
      <p:sp>
        <p:nvSpPr>
          <p:cNvPr id="10" name="Text Placeholder 2"/>
          <p:cNvSpPr>
            <a:spLocks noGrp="1"/>
          </p:cNvSpPr>
          <p:nvPr>
            <p:ph type="body" sz="quarter" idx="11"/>
          </p:nvPr>
        </p:nvSpPr>
        <p:spPr>
          <a:xfrm>
            <a:off x="6240163" y="2170842"/>
            <a:ext cx="5551487" cy="4464050"/>
          </a:xfrm>
          <a:prstGeom prst="rect">
            <a:avLst/>
          </a:prstGeom>
        </p:spPr>
        <p:txBody>
          <a:bodyPr rtlCol="0"/>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rtl="0"/>
            <a:r>
              <a:rPr lang="cy-gb"/>
              <a:t>Edit Master text styles</a:t>
            </a:r>
          </a:p>
          <a:p>
            <a:pPr lvl="1" rtl="0"/>
            <a:r>
              <a:rPr lang="cy-gb"/>
              <a:t>Second level</a:t>
            </a:r>
          </a:p>
          <a:p>
            <a:pPr lvl="2" rtl="0"/>
            <a:r>
              <a:rPr lang="cy-gb"/>
              <a:t>Third level</a:t>
            </a:r>
          </a:p>
          <a:p>
            <a:pPr lvl="3" rtl="0"/>
            <a:r>
              <a:rPr lang="cy-gb"/>
              <a:t>Fourth level</a:t>
            </a:r>
          </a:p>
          <a:p>
            <a:pPr lvl="4" rtl="0"/>
            <a:r>
              <a:rPr lang="cy-gb"/>
              <a:t>Fifth level</a:t>
            </a:r>
            <a:endParaRPr lang="en-GB" dirty="0"/>
          </a:p>
        </p:txBody>
      </p:sp>
      <p:sp>
        <p:nvSpPr>
          <p:cNvPr id="11" name="Text Placeholder 11"/>
          <p:cNvSpPr>
            <a:spLocks noGrp="1"/>
          </p:cNvSpPr>
          <p:nvPr>
            <p:ph type="body" sz="quarter" idx="12"/>
          </p:nvPr>
        </p:nvSpPr>
        <p:spPr>
          <a:xfrm>
            <a:off x="320675" y="379413"/>
            <a:ext cx="8197249" cy="1498600"/>
          </a:xfrm>
          <a:prstGeom prst="rect">
            <a:avLst/>
          </a:prstGeom>
        </p:spPr>
        <p:txBody>
          <a:bodyPr rtlCol="0"/>
          <a:lstStyle>
            <a:lvl1pPr>
              <a:defRPr>
                <a:solidFill>
                  <a:srgbClr val="1E2253"/>
                </a:solidFill>
              </a:defRPr>
            </a:lvl1pPr>
          </a:lstStyle>
          <a:p>
            <a:pPr lvl="0" rtl="0"/>
            <a:r>
              <a:rPr lang="cy-gb"/>
              <a:t>Edit Master text styles</a:t>
            </a:r>
          </a:p>
        </p:txBody>
      </p:sp>
    </p:spTree>
    <p:extLst>
      <p:ext uri="{BB962C8B-B14F-4D97-AF65-F5344CB8AC3E}">
        <p14:creationId xmlns:p14="http://schemas.microsoft.com/office/powerpoint/2010/main" val="344019393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67238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cy-gb"/>
              <a:t>Click to edit Master title style</a:t>
            </a:r>
            <a:endParaRPr lang="en-GB"/>
          </a:p>
        </p:txBody>
      </p:sp>
      <p:sp>
        <p:nvSpPr>
          <p:cNvPr id="3" name="Content Placeholder 2"/>
          <p:cNvSpPr>
            <a:spLocks noGrp="1"/>
          </p:cNvSpPr>
          <p:nvPr>
            <p:ph idx="1"/>
          </p:nvPr>
        </p:nvSpPr>
        <p:spPr/>
        <p:txBody>
          <a:bodyPr rtlCol="0"/>
          <a:lstStyle/>
          <a:p>
            <a:pPr lvl="0" rtl="0"/>
            <a:r>
              <a:rPr lang="cy-gb"/>
              <a:t>Click to edit Master text styles</a:t>
            </a:r>
          </a:p>
          <a:p>
            <a:pPr lvl="1" rtl="0"/>
            <a:r>
              <a:rPr lang="cy-gb"/>
              <a:t>Second level</a:t>
            </a:r>
          </a:p>
          <a:p>
            <a:pPr lvl="2" rtl="0"/>
            <a:r>
              <a:rPr lang="cy-gb"/>
              <a:t>Third level</a:t>
            </a:r>
          </a:p>
          <a:p>
            <a:pPr lvl="3" rtl="0"/>
            <a:r>
              <a:rPr lang="cy-gb"/>
              <a:t>Fourth level</a:t>
            </a:r>
          </a:p>
          <a:p>
            <a:pPr lvl="4" rtl="0"/>
            <a:r>
              <a:rPr lang="cy-gb"/>
              <a:t>Fifth level</a:t>
            </a:r>
            <a:endParaRPr lang="en-GB"/>
          </a:p>
        </p:txBody>
      </p:sp>
    </p:spTree>
    <p:extLst>
      <p:ext uri="{BB962C8B-B14F-4D97-AF65-F5344CB8AC3E}">
        <p14:creationId xmlns:p14="http://schemas.microsoft.com/office/powerpoint/2010/main" val="16733778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336D27-DDA6-492C-8604-35DBBEC60C12}"/>
              </a:ext>
            </a:extLst>
          </p:cNvPr>
          <p:cNvSpPr>
            <a:spLocks noGrp="1"/>
          </p:cNvSpPr>
          <p:nvPr>
            <p:ph type="dt" sz="half" idx="10"/>
          </p:nvPr>
        </p:nvSpPr>
        <p:spPr/>
        <p:txBody>
          <a:bodyPr rtlCol="0"/>
          <a:lstStyle/>
          <a:p>
            <a:pPr rtl="0"/>
            <a:fld id="{CF0C3644-CC2B-4B6C-838B-104CCEE1C122}" type="datetimeFigureOut">
              <a:rPr lang="en-GB" smtClean="0"/>
              <a:t>26/02/2025</a:t>
            </a:fld>
            <a:endParaRPr lang="en-GB"/>
          </a:p>
        </p:txBody>
      </p:sp>
      <p:sp>
        <p:nvSpPr>
          <p:cNvPr id="3" name="Footer Placeholder 2">
            <a:extLst>
              <a:ext uri="{FF2B5EF4-FFF2-40B4-BE49-F238E27FC236}">
                <a16:creationId xmlns:a16="http://schemas.microsoft.com/office/drawing/2014/main" id="{EC22DA59-4AD5-4B50-9294-71CD50CBAB2B}"/>
              </a:ext>
            </a:extLst>
          </p:cNvPr>
          <p:cNvSpPr>
            <a:spLocks noGrp="1"/>
          </p:cNvSpPr>
          <p:nvPr>
            <p:ph type="ftr" sz="quarter" idx="11"/>
          </p:nvPr>
        </p:nvSpPr>
        <p:spPr/>
        <p:txBody>
          <a:bodyPr rtlCol="0"/>
          <a:lstStyle/>
          <a:p>
            <a:pPr rtl="0"/>
            <a:endParaRPr lang="en-GB"/>
          </a:p>
        </p:txBody>
      </p:sp>
      <p:sp>
        <p:nvSpPr>
          <p:cNvPr id="4" name="Slide Number Placeholder 3">
            <a:extLst>
              <a:ext uri="{FF2B5EF4-FFF2-40B4-BE49-F238E27FC236}">
                <a16:creationId xmlns:a16="http://schemas.microsoft.com/office/drawing/2014/main" id="{9D2AB56A-B6BF-4EF4-AB2E-D1CFE5886444}"/>
              </a:ext>
            </a:extLst>
          </p:cNvPr>
          <p:cNvSpPr>
            <a:spLocks noGrp="1"/>
          </p:cNvSpPr>
          <p:nvPr>
            <p:ph type="sldNum" sz="quarter" idx="12"/>
          </p:nvPr>
        </p:nvSpPr>
        <p:spPr/>
        <p:txBody>
          <a:bodyPr rtlCol="0"/>
          <a:lstStyle/>
          <a:p>
            <a:pPr rtl="0"/>
            <a:fld id="{B081AC5D-AAA7-47A9-8333-E51379EDD38E}" type="slidenum">
              <a:rPr lang="en-GB" smtClean="0"/>
              <a:t>‹#›</a:t>
            </a:fld>
            <a:endParaRPr lang="en-GB"/>
          </a:p>
        </p:txBody>
      </p:sp>
    </p:spTree>
    <p:extLst>
      <p:ext uri="{BB962C8B-B14F-4D97-AF65-F5344CB8AC3E}">
        <p14:creationId xmlns:p14="http://schemas.microsoft.com/office/powerpoint/2010/main" val="403328493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398619" y="2606068"/>
            <a:ext cx="4865649" cy="1704268"/>
          </a:xfrm>
          <a:prstGeom prst="rect">
            <a:avLst/>
          </a:prstGeom>
        </p:spPr>
        <p:txBody>
          <a:bodyPr rtlCol="0"/>
          <a:lstStyle>
            <a:lvl1pPr>
              <a:defRPr sz="4124" b="0" cap="none" spc="0">
                <a:ln>
                  <a:noFill/>
                </a:ln>
                <a:solidFill>
                  <a:schemeClr val="bg1"/>
                </a:solidFill>
                <a:effectLst/>
                <a:latin typeface="Arial Black" panose="020B0A04020102020204" pitchFamily="34" charset="0"/>
              </a:defRPr>
            </a:lvl1pPr>
          </a:lstStyle>
          <a:p>
            <a:pPr lvl="0" rtl="0"/>
            <a:r>
              <a:rPr lang="cy"/>
              <a:t>Thank You</a:t>
            </a:r>
            <a:endParaRPr lang="pt-BR" dirty="0"/>
          </a:p>
        </p:txBody>
      </p:sp>
    </p:spTree>
    <p:extLst>
      <p:ext uri="{BB962C8B-B14F-4D97-AF65-F5344CB8AC3E}">
        <p14:creationId xmlns:p14="http://schemas.microsoft.com/office/powerpoint/2010/main" val="104418037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rtlCol="0" anchor="b"/>
          <a:lstStyle>
            <a:lvl1pPr algn="ctr">
              <a:defRPr sz="6000"/>
            </a:lvl1pPr>
          </a:lstStyle>
          <a:p>
            <a:pPr rtl="0"/>
            <a:r>
              <a:rPr lang="cy"/>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rtlCol="0"/>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cy"/>
              <a:t>Click to edit Master subtitle style</a:t>
            </a:r>
            <a:endParaRPr lang="en-US" dirty="0"/>
          </a:p>
        </p:txBody>
      </p:sp>
      <p:sp>
        <p:nvSpPr>
          <p:cNvPr id="4" name="Date Placeholder 3"/>
          <p:cNvSpPr>
            <a:spLocks noGrp="1"/>
          </p:cNvSpPr>
          <p:nvPr>
            <p:ph type="dt" sz="half" idx="10"/>
          </p:nvPr>
        </p:nvSpPr>
        <p:spPr/>
        <p:txBody>
          <a:bodyPr rtlCol="0"/>
          <a:lstStyle/>
          <a:p>
            <a:pPr rtl="0"/>
            <a:fld id="{6C638D1B-3A42-421A-A04A-C4ADE22CE434}" type="datetimeFigureOut">
              <a:rPr lang="en-GB" smtClean="0"/>
              <a:t>26/02/2025</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0F24A5CE-5CFF-4577-8D4A-E49EA50705D2}" type="slidenum">
              <a:rPr lang="en-GB" smtClean="0"/>
              <a:t>‹#›</a:t>
            </a:fld>
            <a:endParaRPr lang="en-GB"/>
          </a:p>
        </p:txBody>
      </p:sp>
    </p:spTree>
    <p:extLst>
      <p:ext uri="{BB962C8B-B14F-4D97-AF65-F5344CB8AC3E}">
        <p14:creationId xmlns:p14="http://schemas.microsoft.com/office/powerpoint/2010/main" val="377668548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cy"/>
              <a:t>Click to edit Master title style</a:t>
            </a:r>
            <a:endParaRPr lang="en-US" dirty="0"/>
          </a:p>
        </p:txBody>
      </p:sp>
      <p:sp>
        <p:nvSpPr>
          <p:cNvPr id="3" name="Content Placeholder 2"/>
          <p:cNvSpPr>
            <a:spLocks noGrp="1"/>
          </p:cNvSpPr>
          <p:nvPr>
            <p:ph idx="1"/>
          </p:nvPr>
        </p:nvSpPr>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Date Placeholder 3"/>
          <p:cNvSpPr>
            <a:spLocks noGrp="1"/>
          </p:cNvSpPr>
          <p:nvPr>
            <p:ph type="dt" sz="half" idx="10"/>
          </p:nvPr>
        </p:nvSpPr>
        <p:spPr/>
        <p:txBody>
          <a:bodyPr rtlCol="0"/>
          <a:lstStyle/>
          <a:p>
            <a:pPr rtl="0"/>
            <a:fld id="{6C638D1B-3A42-421A-A04A-C4ADE22CE434}" type="datetimeFigureOut">
              <a:rPr lang="en-GB" smtClean="0"/>
              <a:t>26/02/2025</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0F24A5CE-5CFF-4577-8D4A-E49EA50705D2}" type="slidenum">
              <a:rPr lang="en-GB" smtClean="0"/>
              <a:t>‹#›</a:t>
            </a:fld>
            <a:endParaRPr lang="en-GB"/>
          </a:p>
        </p:txBody>
      </p:sp>
    </p:spTree>
    <p:extLst>
      <p:ext uri="{BB962C8B-B14F-4D97-AF65-F5344CB8AC3E}">
        <p14:creationId xmlns:p14="http://schemas.microsoft.com/office/powerpoint/2010/main" val="2472623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74733529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rtlCol="0" anchor="b"/>
          <a:lstStyle>
            <a:lvl1pPr>
              <a:defRPr sz="6000"/>
            </a:lvl1pPr>
          </a:lstStyle>
          <a:p>
            <a:pPr rtl="0"/>
            <a:r>
              <a:rPr lang="cy"/>
              <a:t>Click to edit Master title style</a:t>
            </a:r>
            <a:endParaRPr lang="en-US" dirty="0"/>
          </a:p>
        </p:txBody>
      </p:sp>
      <p:sp>
        <p:nvSpPr>
          <p:cNvPr id="3" name="Text Placeholder 2"/>
          <p:cNvSpPr>
            <a:spLocks noGrp="1"/>
          </p:cNvSpPr>
          <p:nvPr>
            <p:ph type="body" idx="1"/>
          </p:nvPr>
        </p:nvSpPr>
        <p:spPr>
          <a:xfrm>
            <a:off x="831851" y="4589467"/>
            <a:ext cx="10515600" cy="1500187"/>
          </a:xfrm>
        </p:spPr>
        <p:txBody>
          <a:bodyPr rtlCol="0"/>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rtl="0"/>
            <a:r>
              <a:rPr lang="cy"/>
              <a:t>Click to edit Master text styles</a:t>
            </a:r>
          </a:p>
        </p:txBody>
      </p:sp>
      <p:sp>
        <p:nvSpPr>
          <p:cNvPr id="4" name="Date Placeholder 3"/>
          <p:cNvSpPr>
            <a:spLocks noGrp="1"/>
          </p:cNvSpPr>
          <p:nvPr>
            <p:ph type="dt" sz="half" idx="10"/>
          </p:nvPr>
        </p:nvSpPr>
        <p:spPr/>
        <p:txBody>
          <a:bodyPr rtlCol="0"/>
          <a:lstStyle/>
          <a:p>
            <a:pPr rtl="0"/>
            <a:fld id="{6C638D1B-3A42-421A-A04A-C4ADE22CE434}" type="datetimeFigureOut">
              <a:rPr lang="en-GB" smtClean="0"/>
              <a:t>26/02/2025</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0F24A5CE-5CFF-4577-8D4A-E49EA50705D2}" type="slidenum">
              <a:rPr lang="en-GB" smtClean="0"/>
              <a:t>‹#›</a:t>
            </a:fld>
            <a:endParaRPr lang="en-GB"/>
          </a:p>
        </p:txBody>
      </p:sp>
    </p:spTree>
    <p:extLst>
      <p:ext uri="{BB962C8B-B14F-4D97-AF65-F5344CB8AC3E}">
        <p14:creationId xmlns:p14="http://schemas.microsoft.com/office/powerpoint/2010/main" val="28407831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cy"/>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Content Placeholder 3"/>
          <p:cNvSpPr>
            <a:spLocks noGrp="1"/>
          </p:cNvSpPr>
          <p:nvPr>
            <p:ph sz="half" idx="2"/>
          </p:nvPr>
        </p:nvSpPr>
        <p:spPr>
          <a:xfrm>
            <a:off x="6172200" y="1825625"/>
            <a:ext cx="5181600" cy="435133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5" name="Date Placeholder 4"/>
          <p:cNvSpPr>
            <a:spLocks noGrp="1"/>
          </p:cNvSpPr>
          <p:nvPr>
            <p:ph type="dt" sz="half" idx="10"/>
          </p:nvPr>
        </p:nvSpPr>
        <p:spPr/>
        <p:txBody>
          <a:bodyPr rtlCol="0"/>
          <a:lstStyle/>
          <a:p>
            <a:pPr rtl="0"/>
            <a:fld id="{6C638D1B-3A42-421A-A04A-C4ADE22CE434}" type="datetimeFigureOut">
              <a:rPr lang="en-GB" smtClean="0"/>
              <a:t>26/02/2025</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0F24A5CE-5CFF-4577-8D4A-E49EA50705D2}" type="slidenum">
              <a:rPr lang="en-GB" smtClean="0"/>
              <a:t>‹#›</a:t>
            </a:fld>
            <a:endParaRPr lang="en-GB"/>
          </a:p>
        </p:txBody>
      </p:sp>
    </p:spTree>
    <p:extLst>
      <p:ext uri="{BB962C8B-B14F-4D97-AF65-F5344CB8AC3E}">
        <p14:creationId xmlns:p14="http://schemas.microsoft.com/office/powerpoint/2010/main" val="80403282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rtlCol="0"/>
          <a:lstStyle/>
          <a:p>
            <a:pPr rtl="0"/>
            <a:r>
              <a:rPr lang="cy"/>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cy"/>
              <a:t>Click to edit Master text styles</a:t>
            </a:r>
          </a:p>
        </p:txBody>
      </p:sp>
      <p:sp>
        <p:nvSpPr>
          <p:cNvPr id="4" name="Content Placeholder 3"/>
          <p:cNvSpPr>
            <a:spLocks noGrp="1"/>
          </p:cNvSpPr>
          <p:nvPr>
            <p:ph sz="half" idx="2"/>
          </p:nvPr>
        </p:nvSpPr>
        <p:spPr>
          <a:xfrm>
            <a:off x="839789" y="2505075"/>
            <a:ext cx="5157787" cy="368458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5" name="Text Placeholder 4"/>
          <p:cNvSpPr>
            <a:spLocks noGrp="1"/>
          </p:cNvSpPr>
          <p:nvPr>
            <p:ph type="body" sz="quarter" idx="3"/>
          </p:nvPr>
        </p:nvSpPr>
        <p:spPr>
          <a:xfrm>
            <a:off x="6172202"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cy"/>
              <a:t>Click to edit Master text styles</a:t>
            </a:r>
          </a:p>
        </p:txBody>
      </p:sp>
      <p:sp>
        <p:nvSpPr>
          <p:cNvPr id="6" name="Content Placeholder 5"/>
          <p:cNvSpPr>
            <a:spLocks noGrp="1"/>
          </p:cNvSpPr>
          <p:nvPr>
            <p:ph sz="quarter" idx="4"/>
          </p:nvPr>
        </p:nvSpPr>
        <p:spPr>
          <a:xfrm>
            <a:off x="6172202" y="2505075"/>
            <a:ext cx="5183188" cy="3684588"/>
          </a:xfrm>
        </p:spPr>
        <p:txBody>
          <a:bodyPr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7" name="Date Placeholder 6"/>
          <p:cNvSpPr>
            <a:spLocks noGrp="1"/>
          </p:cNvSpPr>
          <p:nvPr>
            <p:ph type="dt" sz="half" idx="10"/>
          </p:nvPr>
        </p:nvSpPr>
        <p:spPr/>
        <p:txBody>
          <a:bodyPr rtlCol="0"/>
          <a:lstStyle/>
          <a:p>
            <a:pPr rtl="0"/>
            <a:fld id="{6C638D1B-3A42-421A-A04A-C4ADE22CE434}" type="datetimeFigureOut">
              <a:rPr lang="en-GB" smtClean="0"/>
              <a:t>26/02/2025</a:t>
            </a:fld>
            <a:endParaRPr lang="en-GB"/>
          </a:p>
        </p:txBody>
      </p:sp>
      <p:sp>
        <p:nvSpPr>
          <p:cNvPr id="8" name="Footer Placeholder 7"/>
          <p:cNvSpPr>
            <a:spLocks noGrp="1"/>
          </p:cNvSpPr>
          <p:nvPr>
            <p:ph type="ftr" sz="quarter" idx="11"/>
          </p:nvPr>
        </p:nvSpPr>
        <p:spPr/>
        <p:txBody>
          <a:bodyPr rtlCol="0"/>
          <a:lstStyle/>
          <a:p>
            <a:pPr rtl="0"/>
            <a:endParaRPr lang="en-GB"/>
          </a:p>
        </p:txBody>
      </p:sp>
      <p:sp>
        <p:nvSpPr>
          <p:cNvPr id="9" name="Slide Number Placeholder 8"/>
          <p:cNvSpPr>
            <a:spLocks noGrp="1"/>
          </p:cNvSpPr>
          <p:nvPr>
            <p:ph type="sldNum" sz="quarter" idx="12"/>
          </p:nvPr>
        </p:nvSpPr>
        <p:spPr/>
        <p:txBody>
          <a:bodyPr rtlCol="0"/>
          <a:lstStyle/>
          <a:p>
            <a:pPr rtl="0"/>
            <a:fld id="{0F24A5CE-5CFF-4577-8D4A-E49EA50705D2}" type="slidenum">
              <a:rPr lang="en-GB" smtClean="0"/>
              <a:t>‹#›</a:t>
            </a:fld>
            <a:endParaRPr lang="en-GB"/>
          </a:p>
        </p:txBody>
      </p:sp>
    </p:spTree>
    <p:extLst>
      <p:ext uri="{BB962C8B-B14F-4D97-AF65-F5344CB8AC3E}">
        <p14:creationId xmlns:p14="http://schemas.microsoft.com/office/powerpoint/2010/main" val="186167361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cy"/>
              <a:t>Click to edit Master title style</a:t>
            </a:r>
            <a:endParaRPr lang="en-US" dirty="0"/>
          </a:p>
        </p:txBody>
      </p:sp>
      <p:sp>
        <p:nvSpPr>
          <p:cNvPr id="3" name="Date Placeholder 2"/>
          <p:cNvSpPr>
            <a:spLocks noGrp="1"/>
          </p:cNvSpPr>
          <p:nvPr>
            <p:ph type="dt" sz="half" idx="10"/>
          </p:nvPr>
        </p:nvSpPr>
        <p:spPr/>
        <p:txBody>
          <a:bodyPr rtlCol="0"/>
          <a:lstStyle/>
          <a:p>
            <a:pPr rtl="0"/>
            <a:fld id="{6C638D1B-3A42-421A-A04A-C4ADE22CE434}" type="datetimeFigureOut">
              <a:rPr lang="en-GB" smtClean="0"/>
              <a:t>26/02/2025</a:t>
            </a:fld>
            <a:endParaRPr lang="en-GB"/>
          </a:p>
        </p:txBody>
      </p:sp>
      <p:sp>
        <p:nvSpPr>
          <p:cNvPr id="4" name="Footer Placeholder 3"/>
          <p:cNvSpPr>
            <a:spLocks noGrp="1"/>
          </p:cNvSpPr>
          <p:nvPr>
            <p:ph type="ftr" sz="quarter" idx="11"/>
          </p:nvPr>
        </p:nvSpPr>
        <p:spPr/>
        <p:txBody>
          <a:bodyPr rtlCol="0"/>
          <a:lstStyle/>
          <a:p>
            <a:pPr rtl="0"/>
            <a:endParaRPr lang="en-GB"/>
          </a:p>
        </p:txBody>
      </p:sp>
      <p:sp>
        <p:nvSpPr>
          <p:cNvPr id="5" name="Slide Number Placeholder 4"/>
          <p:cNvSpPr>
            <a:spLocks noGrp="1"/>
          </p:cNvSpPr>
          <p:nvPr>
            <p:ph type="sldNum" sz="quarter" idx="12"/>
          </p:nvPr>
        </p:nvSpPr>
        <p:spPr/>
        <p:txBody>
          <a:bodyPr rtlCol="0"/>
          <a:lstStyle/>
          <a:p>
            <a:pPr rtl="0"/>
            <a:fld id="{0F24A5CE-5CFF-4577-8D4A-E49EA50705D2}" type="slidenum">
              <a:rPr lang="en-GB" smtClean="0"/>
              <a:t>‹#›</a:t>
            </a:fld>
            <a:endParaRPr lang="en-GB"/>
          </a:p>
        </p:txBody>
      </p:sp>
    </p:spTree>
    <p:extLst>
      <p:ext uri="{BB962C8B-B14F-4D97-AF65-F5344CB8AC3E}">
        <p14:creationId xmlns:p14="http://schemas.microsoft.com/office/powerpoint/2010/main" val="60916094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fld id="{6C638D1B-3A42-421A-A04A-C4ADE22CE434}" type="datetimeFigureOut">
              <a:rPr lang="en-GB" smtClean="0"/>
              <a:t>26/02/2025</a:t>
            </a:fld>
            <a:endParaRPr lang="en-GB"/>
          </a:p>
        </p:txBody>
      </p:sp>
      <p:sp>
        <p:nvSpPr>
          <p:cNvPr id="3" name="Footer Placeholder 2"/>
          <p:cNvSpPr>
            <a:spLocks noGrp="1"/>
          </p:cNvSpPr>
          <p:nvPr>
            <p:ph type="ftr" sz="quarter" idx="11"/>
          </p:nvPr>
        </p:nvSpPr>
        <p:spPr/>
        <p:txBody>
          <a:bodyPr rtlCol="0"/>
          <a:lstStyle/>
          <a:p>
            <a:pPr rtl="0"/>
            <a:endParaRPr lang="en-GB"/>
          </a:p>
        </p:txBody>
      </p:sp>
      <p:sp>
        <p:nvSpPr>
          <p:cNvPr id="4" name="Slide Number Placeholder 3"/>
          <p:cNvSpPr>
            <a:spLocks noGrp="1"/>
          </p:cNvSpPr>
          <p:nvPr>
            <p:ph type="sldNum" sz="quarter" idx="12"/>
          </p:nvPr>
        </p:nvSpPr>
        <p:spPr/>
        <p:txBody>
          <a:bodyPr rtlCol="0"/>
          <a:lstStyle/>
          <a:p>
            <a:pPr rtl="0"/>
            <a:fld id="{0F24A5CE-5CFF-4577-8D4A-E49EA50705D2}" type="slidenum">
              <a:rPr lang="en-GB" smtClean="0"/>
              <a:t>‹#›</a:t>
            </a:fld>
            <a:endParaRPr lang="en-GB"/>
          </a:p>
        </p:txBody>
      </p:sp>
    </p:spTree>
    <p:extLst>
      <p:ext uri="{BB962C8B-B14F-4D97-AF65-F5344CB8AC3E}">
        <p14:creationId xmlns:p14="http://schemas.microsoft.com/office/powerpoint/2010/main" val="183787553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rtlCol="0" anchor="b"/>
          <a:lstStyle>
            <a:lvl1pPr>
              <a:defRPr sz="3200"/>
            </a:lvl1pPr>
          </a:lstStyle>
          <a:p>
            <a:pPr rtl="0"/>
            <a:r>
              <a:rPr lang="cy"/>
              <a:t>Click to edit Master title style</a:t>
            </a:r>
            <a:endParaRPr lang="en-US" dirty="0"/>
          </a:p>
        </p:txBody>
      </p:sp>
      <p:sp>
        <p:nvSpPr>
          <p:cNvPr id="3" name="Content Placeholder 2"/>
          <p:cNvSpPr>
            <a:spLocks noGrp="1"/>
          </p:cNvSpPr>
          <p:nvPr>
            <p:ph idx="1"/>
          </p:nvPr>
        </p:nvSpPr>
        <p:spPr>
          <a:xfrm>
            <a:off x="5183188" y="987429"/>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Text Placeholder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cy"/>
              <a:t>Click to edit Master text styles</a:t>
            </a:r>
          </a:p>
        </p:txBody>
      </p:sp>
      <p:sp>
        <p:nvSpPr>
          <p:cNvPr id="5" name="Date Placeholder 4"/>
          <p:cNvSpPr>
            <a:spLocks noGrp="1"/>
          </p:cNvSpPr>
          <p:nvPr>
            <p:ph type="dt" sz="half" idx="10"/>
          </p:nvPr>
        </p:nvSpPr>
        <p:spPr/>
        <p:txBody>
          <a:bodyPr rtlCol="0"/>
          <a:lstStyle/>
          <a:p>
            <a:pPr rtl="0"/>
            <a:fld id="{6C638D1B-3A42-421A-A04A-C4ADE22CE434}" type="datetimeFigureOut">
              <a:rPr lang="en-GB" smtClean="0"/>
              <a:t>26/02/2025</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0F24A5CE-5CFF-4577-8D4A-E49EA50705D2}" type="slidenum">
              <a:rPr lang="en-GB" smtClean="0"/>
              <a:t>‹#›</a:t>
            </a:fld>
            <a:endParaRPr lang="en-GB"/>
          </a:p>
        </p:txBody>
      </p:sp>
    </p:spTree>
    <p:extLst>
      <p:ext uri="{BB962C8B-B14F-4D97-AF65-F5344CB8AC3E}">
        <p14:creationId xmlns:p14="http://schemas.microsoft.com/office/powerpoint/2010/main" val="342041983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rtlCol="0" anchor="b"/>
          <a:lstStyle>
            <a:lvl1pPr>
              <a:defRPr sz="3200"/>
            </a:lvl1pPr>
          </a:lstStyle>
          <a:p>
            <a:pPr rtl="0"/>
            <a:r>
              <a:rPr lang="cy"/>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cy"/>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cy"/>
              <a:t>Click to edit Master text styles</a:t>
            </a:r>
          </a:p>
        </p:txBody>
      </p:sp>
      <p:sp>
        <p:nvSpPr>
          <p:cNvPr id="5" name="Date Placeholder 4"/>
          <p:cNvSpPr>
            <a:spLocks noGrp="1"/>
          </p:cNvSpPr>
          <p:nvPr>
            <p:ph type="dt" sz="half" idx="10"/>
          </p:nvPr>
        </p:nvSpPr>
        <p:spPr/>
        <p:txBody>
          <a:bodyPr rtlCol="0"/>
          <a:lstStyle/>
          <a:p>
            <a:pPr rtl="0"/>
            <a:fld id="{6C638D1B-3A42-421A-A04A-C4ADE22CE434}" type="datetimeFigureOut">
              <a:rPr lang="en-GB" smtClean="0"/>
              <a:t>26/02/2025</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0F24A5CE-5CFF-4577-8D4A-E49EA50705D2}" type="slidenum">
              <a:rPr lang="en-GB" smtClean="0"/>
              <a:t>‹#›</a:t>
            </a:fld>
            <a:endParaRPr lang="en-GB"/>
          </a:p>
        </p:txBody>
      </p:sp>
    </p:spTree>
    <p:extLst>
      <p:ext uri="{BB962C8B-B14F-4D97-AF65-F5344CB8AC3E}">
        <p14:creationId xmlns:p14="http://schemas.microsoft.com/office/powerpoint/2010/main" val="37587493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cy"/>
              <a:t>Click to edit Master title style</a:t>
            </a:r>
            <a:endParaRPr lang="en-US" dirty="0"/>
          </a:p>
        </p:txBody>
      </p:sp>
      <p:sp>
        <p:nvSpPr>
          <p:cNvPr id="3" name="Vertical Text Placeholder 2"/>
          <p:cNvSpPr>
            <a:spLocks noGrp="1"/>
          </p:cNvSpPr>
          <p:nvPr>
            <p:ph type="body" orient="vert" idx="1"/>
          </p:nvPr>
        </p:nvSpPr>
        <p:spPr/>
        <p:txBody>
          <a:bodyPr vert="eaVert"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Date Placeholder 3"/>
          <p:cNvSpPr>
            <a:spLocks noGrp="1"/>
          </p:cNvSpPr>
          <p:nvPr>
            <p:ph type="dt" sz="half" idx="10"/>
          </p:nvPr>
        </p:nvSpPr>
        <p:spPr/>
        <p:txBody>
          <a:bodyPr rtlCol="0"/>
          <a:lstStyle/>
          <a:p>
            <a:pPr rtl="0"/>
            <a:fld id="{6C638D1B-3A42-421A-A04A-C4ADE22CE434}" type="datetimeFigureOut">
              <a:rPr lang="en-GB" smtClean="0"/>
              <a:t>26/02/2025</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0F24A5CE-5CFF-4577-8D4A-E49EA50705D2}" type="slidenum">
              <a:rPr lang="en-GB" smtClean="0"/>
              <a:t>‹#›</a:t>
            </a:fld>
            <a:endParaRPr lang="en-GB"/>
          </a:p>
        </p:txBody>
      </p:sp>
    </p:spTree>
    <p:extLst>
      <p:ext uri="{BB962C8B-B14F-4D97-AF65-F5344CB8AC3E}">
        <p14:creationId xmlns:p14="http://schemas.microsoft.com/office/powerpoint/2010/main" val="335009490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rtlCol="0"/>
          <a:lstStyle/>
          <a:p>
            <a:pPr rtl="0"/>
            <a:r>
              <a:rPr lang="cy"/>
              <a:t>Click to edit Master title style</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rtlCol="0"/>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Date Placeholder 3"/>
          <p:cNvSpPr>
            <a:spLocks noGrp="1"/>
          </p:cNvSpPr>
          <p:nvPr>
            <p:ph type="dt" sz="half" idx="10"/>
          </p:nvPr>
        </p:nvSpPr>
        <p:spPr/>
        <p:txBody>
          <a:bodyPr rtlCol="0"/>
          <a:lstStyle/>
          <a:p>
            <a:pPr rtl="0"/>
            <a:fld id="{6C638D1B-3A42-421A-A04A-C4ADE22CE434}" type="datetimeFigureOut">
              <a:rPr lang="en-GB" smtClean="0"/>
              <a:t>26/02/2025</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0F24A5CE-5CFF-4577-8D4A-E49EA50705D2}" type="slidenum">
              <a:rPr lang="en-GB" smtClean="0"/>
              <a:t>‹#›</a:t>
            </a:fld>
            <a:endParaRPr lang="en-GB"/>
          </a:p>
        </p:txBody>
      </p:sp>
    </p:spTree>
    <p:extLst>
      <p:ext uri="{BB962C8B-B14F-4D97-AF65-F5344CB8AC3E}">
        <p14:creationId xmlns:p14="http://schemas.microsoft.com/office/powerpoint/2010/main" val="7639073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extLst>
      <p:ext uri="{BB962C8B-B14F-4D97-AF65-F5344CB8AC3E}">
        <p14:creationId xmlns:p14="http://schemas.microsoft.com/office/powerpoint/2010/main" val="1733482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slideLayout" Target="../slideLayouts/slideLayout76.xml"/><Relationship Id="rId7" Type="http://schemas.openxmlformats.org/officeDocument/2006/relationships/theme" Target="../theme/theme10.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5" Type="http://schemas.openxmlformats.org/officeDocument/2006/relationships/slideLayout" Target="../slideLayouts/slideLayout78.xml"/><Relationship Id="rId4" Type="http://schemas.openxmlformats.org/officeDocument/2006/relationships/slideLayout" Target="../slideLayouts/slideLayout77.xml"/></Relationships>
</file>

<file path=ppt/slideMasters/_rels/slideMaster11.xml.rels><?xml version="1.0" encoding="UTF-8" standalone="yes"?>
<Relationships xmlns="http://schemas.openxmlformats.org/package/2006/relationships"><Relationship Id="rId8" Type="http://schemas.openxmlformats.org/officeDocument/2006/relationships/theme" Target="../theme/theme11.xml"/><Relationship Id="rId3" Type="http://schemas.openxmlformats.org/officeDocument/2006/relationships/slideLayout" Target="../slideLayouts/slideLayout82.xml"/><Relationship Id="rId7" Type="http://schemas.openxmlformats.org/officeDocument/2006/relationships/slideLayout" Target="../slideLayouts/slideLayout86.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5" Type="http://schemas.openxmlformats.org/officeDocument/2006/relationships/slideLayout" Target="../slideLayouts/slideLayout84.xml"/><Relationship Id="rId4" Type="http://schemas.openxmlformats.org/officeDocument/2006/relationships/slideLayout" Target="../slideLayouts/slideLayout83.xml"/><Relationship Id="rId9" Type="http://schemas.openxmlformats.org/officeDocument/2006/relationships/image" Target="../media/image29.emf"/></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theme" Target="../theme/theme12.xml"/><Relationship Id="rId1" Type="http://schemas.openxmlformats.org/officeDocument/2006/relationships/slideLayout" Target="../slideLayouts/slideLayout87.xml"/><Relationship Id="rId5" Type="http://schemas.openxmlformats.org/officeDocument/2006/relationships/image" Target="../media/image35.png"/><Relationship Id="rId4" Type="http://schemas.openxmlformats.org/officeDocument/2006/relationships/image" Target="../media/image34.emf"/></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theme" Target="../theme/theme13.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4.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5.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6.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7.xml"/><Relationship Id="rId7" Type="http://schemas.openxmlformats.org/officeDocument/2006/relationships/image" Target="../media/image3.png"/><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theme" Target="../theme/theme2.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2.xml"/><Relationship Id="rId7" Type="http://schemas.openxmlformats.org/officeDocument/2006/relationships/image" Target="../media/image25.emf"/><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theme" Target="../theme/theme3.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7.xml"/><Relationship Id="rId7" Type="http://schemas.openxmlformats.org/officeDocument/2006/relationships/image" Target="../media/image27.png"/><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theme" Target="../theme/theme4.xml"/><Relationship Id="rId5" Type="http://schemas.openxmlformats.org/officeDocument/2006/relationships/slideLayout" Target="../slideLayouts/slideLayout39.xml"/><Relationship Id="rId4"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slideLayout" Target="../slideLayouts/slideLayout42.xml"/><Relationship Id="rId7"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48.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 Id="rId9" Type="http://schemas.openxmlformats.org/officeDocument/2006/relationships/image" Target="../media/image29.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image" Target="../media/image30.png"/><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7.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image" Target="../media/image32.jpeg"/><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image" Target="../media/image31.png"/></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66.xml"/><Relationship Id="rId7" Type="http://schemas.openxmlformats.org/officeDocument/2006/relationships/image" Target="../media/image25.emf"/><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theme" Target="../theme/theme8.xml"/><Relationship Id="rId5" Type="http://schemas.openxmlformats.org/officeDocument/2006/relationships/slideLayout" Target="../slideLayouts/slideLayout68.xml"/><Relationship Id="rId4" Type="http://schemas.openxmlformats.org/officeDocument/2006/relationships/slideLayout" Target="../slideLayouts/slideLayout67.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71.xml"/><Relationship Id="rId7" Type="http://schemas.openxmlformats.org/officeDocument/2006/relationships/image" Target="../media/image27.png"/><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theme" Target="../theme/theme9.xml"/><Relationship Id="rId5" Type="http://schemas.openxmlformats.org/officeDocument/2006/relationships/slideLayout" Target="../slideLayouts/slideLayout73.xml"/><Relationship Id="rId4"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691172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227277" y="495846"/>
            <a:ext cx="1728982" cy="1184674"/>
          </a:xfrm>
          <a:prstGeom prst="rect">
            <a:avLst/>
          </a:prstGeom>
        </p:spPr>
      </p:pic>
    </p:spTree>
    <p:extLst>
      <p:ext uri="{BB962C8B-B14F-4D97-AF65-F5344CB8AC3E}">
        <p14:creationId xmlns:p14="http://schemas.microsoft.com/office/powerpoint/2010/main" val="198558055"/>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158033" y="373777"/>
            <a:ext cx="1912120" cy="1358509"/>
          </a:xfrm>
          <a:prstGeom prst="rect">
            <a:avLst/>
          </a:prstGeom>
        </p:spPr>
      </p:pic>
    </p:spTree>
    <p:extLst>
      <p:ext uri="{BB962C8B-B14F-4D97-AF65-F5344CB8AC3E}">
        <p14:creationId xmlns:p14="http://schemas.microsoft.com/office/powerpoint/2010/main" val="684117673"/>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rtl="0"/>
            <a:endParaRPr sz="1092"/>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9171140" y="455556"/>
            <a:ext cx="2562601" cy="653217"/>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6536260" y="2460240"/>
            <a:ext cx="6754655" cy="5514590"/>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90885856"/>
      </p:ext>
    </p:extLst>
  </p:cSld>
  <p:clrMap bg1="lt1" tx1="dk1" bg2="lt2" tx2="dk2" accent1="accent1" accent2="accent2" accent3="accent3" accent4="accent4" accent5="accent5" accent6="accent6" hlink="hlink" folHlink="folHlink"/>
  <p:sldLayoutIdLst>
    <p:sldLayoutId id="2147483849" r:id="rId1"/>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pPr rtl="0"/>
            <a:r>
              <a:rPr lang="cy"/>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rtl="0"/>
            <a:fld id="{6C638D1B-3A42-421A-A04A-C4ADE22CE434}" type="datetimeFigureOut">
              <a:rPr lang="en-GB" smtClean="0"/>
              <a:t>26/02/2025</a:t>
            </a:fld>
            <a:endParaRPr lang="en-GB"/>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pPr rtl="0"/>
            <a:endParaRPr lang="en-GB"/>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pPr rtl="0"/>
            <a:fld id="{0F24A5CE-5CFF-4577-8D4A-E49EA50705D2}" type="slidenum">
              <a:rPr lang="en-GB" smtClean="0"/>
              <a:t>‹#›</a:t>
            </a:fld>
            <a:endParaRPr lang="en-GB"/>
          </a:p>
        </p:txBody>
      </p:sp>
    </p:spTree>
    <p:extLst>
      <p:ext uri="{BB962C8B-B14F-4D97-AF65-F5344CB8AC3E}">
        <p14:creationId xmlns:p14="http://schemas.microsoft.com/office/powerpoint/2010/main" val="3669272334"/>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 id="214748386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48F481-9FEF-C9A1-B14B-68AD9FDE70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cy"/>
              <a:t>Click to edit Master title style</a:t>
            </a:r>
            <a:endParaRPr lang="en-GB"/>
          </a:p>
        </p:txBody>
      </p:sp>
      <p:sp>
        <p:nvSpPr>
          <p:cNvPr id="3" name="Text Placeholder 2">
            <a:extLst>
              <a:ext uri="{FF2B5EF4-FFF2-40B4-BE49-F238E27FC236}">
                <a16:creationId xmlns:a16="http://schemas.microsoft.com/office/drawing/2014/main" id="{6AD18A42-766A-D4CA-B784-E9393E4BAA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a:extLst>
              <a:ext uri="{FF2B5EF4-FFF2-40B4-BE49-F238E27FC236}">
                <a16:creationId xmlns:a16="http://schemas.microsoft.com/office/drawing/2014/main" id="{A3A43622-14EC-626F-0798-31238A0A842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407CC285-AD42-4D76-B6DB-6426029E7B5F}" type="datetimeFigureOut">
              <a:rPr lang="en-GB" smtClean="0"/>
              <a:t>26/02/2025</a:t>
            </a:fld>
            <a:endParaRPr lang="en-GB"/>
          </a:p>
        </p:txBody>
      </p:sp>
      <p:sp>
        <p:nvSpPr>
          <p:cNvPr id="5" name="Footer Placeholder 4">
            <a:extLst>
              <a:ext uri="{FF2B5EF4-FFF2-40B4-BE49-F238E27FC236}">
                <a16:creationId xmlns:a16="http://schemas.microsoft.com/office/drawing/2014/main" id="{166B95B2-2982-DF48-FFF9-D0D6093342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GB"/>
          </a:p>
        </p:txBody>
      </p:sp>
      <p:sp>
        <p:nvSpPr>
          <p:cNvPr id="6" name="Slide Number Placeholder 5">
            <a:extLst>
              <a:ext uri="{FF2B5EF4-FFF2-40B4-BE49-F238E27FC236}">
                <a16:creationId xmlns:a16="http://schemas.microsoft.com/office/drawing/2014/main" id="{EE5DDBCD-397F-C90B-E040-CE4E62DF04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B0FE889-C778-4F78-9035-53E20EEE1786}" type="slidenum">
              <a:rPr lang="en-GB" smtClean="0"/>
              <a:t>‹#›</a:t>
            </a:fld>
            <a:endParaRPr lang="en-GB"/>
          </a:p>
        </p:txBody>
      </p:sp>
    </p:spTree>
    <p:extLst>
      <p:ext uri="{BB962C8B-B14F-4D97-AF65-F5344CB8AC3E}">
        <p14:creationId xmlns:p14="http://schemas.microsoft.com/office/powerpoint/2010/main" val="202764181"/>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62B4C2-51D5-8FDD-E94E-7B24B6E0E3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cy"/>
              <a:t>Click to edit Master title style</a:t>
            </a:r>
            <a:endParaRPr lang="en-GB"/>
          </a:p>
        </p:txBody>
      </p:sp>
      <p:sp>
        <p:nvSpPr>
          <p:cNvPr id="3" name="Text Placeholder 2">
            <a:extLst>
              <a:ext uri="{FF2B5EF4-FFF2-40B4-BE49-F238E27FC236}">
                <a16:creationId xmlns:a16="http://schemas.microsoft.com/office/drawing/2014/main" id="{F0660F07-1E84-B533-A6A6-D9AC1AC5DF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a:extLst>
              <a:ext uri="{FF2B5EF4-FFF2-40B4-BE49-F238E27FC236}">
                <a16:creationId xmlns:a16="http://schemas.microsoft.com/office/drawing/2014/main" id="{1FEAE69A-4B86-E0F4-8970-B4C5798F8B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F6B45C6D-3221-4AFD-B29F-5895B36EB991}" type="datetimeFigureOut">
              <a:rPr lang="en-GB" smtClean="0"/>
              <a:t>26/02/2025</a:t>
            </a:fld>
            <a:endParaRPr lang="en-GB"/>
          </a:p>
        </p:txBody>
      </p:sp>
      <p:sp>
        <p:nvSpPr>
          <p:cNvPr id="5" name="Footer Placeholder 4">
            <a:extLst>
              <a:ext uri="{FF2B5EF4-FFF2-40B4-BE49-F238E27FC236}">
                <a16:creationId xmlns:a16="http://schemas.microsoft.com/office/drawing/2014/main" id="{937FF795-58C5-ACDC-B6E5-9933B18350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GB"/>
          </a:p>
        </p:txBody>
      </p:sp>
      <p:sp>
        <p:nvSpPr>
          <p:cNvPr id="6" name="Slide Number Placeholder 5">
            <a:extLst>
              <a:ext uri="{FF2B5EF4-FFF2-40B4-BE49-F238E27FC236}">
                <a16:creationId xmlns:a16="http://schemas.microsoft.com/office/drawing/2014/main" id="{48543603-9061-1546-79AA-65AE7ECDEC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3853617C-F574-4FC2-83F0-3CFFF4AE9950}" type="slidenum">
              <a:rPr lang="en-GB" smtClean="0"/>
              <a:t>‹#›</a:t>
            </a:fld>
            <a:endParaRPr lang="en-GB"/>
          </a:p>
        </p:txBody>
      </p:sp>
    </p:spTree>
    <p:extLst>
      <p:ext uri="{BB962C8B-B14F-4D97-AF65-F5344CB8AC3E}">
        <p14:creationId xmlns:p14="http://schemas.microsoft.com/office/powerpoint/2010/main" val="1411636651"/>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cy"/>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500D38E2-749F-4CE5-AAD4-9D593CDDEEFC}" type="datetimeFigureOut">
              <a:rPr lang="en-GB" smtClean="0"/>
              <a:t>26/02/2025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0DCD0F15-575C-4822-AC86-C2F1F7A2B187}" type="slidenum">
              <a:rPr lang="en-GB" smtClean="0"/>
              <a:t>‹#›</a:t>
            </a:fld>
            <a:endParaRPr lang="en-GB"/>
          </a:p>
        </p:txBody>
      </p:sp>
    </p:spTree>
    <p:extLst>
      <p:ext uri="{BB962C8B-B14F-4D97-AF65-F5344CB8AC3E}">
        <p14:creationId xmlns:p14="http://schemas.microsoft.com/office/powerpoint/2010/main" val="478339508"/>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bg object 16">
            <a:extLst>
              <a:ext uri="{FF2B5EF4-FFF2-40B4-BE49-F238E27FC236}">
                <a16:creationId xmlns:a16="http://schemas.microsoft.com/office/drawing/2014/main" id="{D0D5F528-69E0-74EB-2E1F-22FCCA73BD22}"/>
              </a:ext>
            </a:extLst>
          </p:cNvPr>
          <p:cNvSpPr/>
          <p:nvPr/>
        </p:nvSpPr>
        <p:spPr>
          <a:xfrm>
            <a:off x="317497" y="6222564"/>
            <a:ext cx="11557371" cy="0"/>
          </a:xfrm>
          <a:custGeom>
            <a:avLst/>
            <a:gdLst>
              <a:gd name="f0" fmla="val w"/>
              <a:gd name="f1" fmla="val h"/>
              <a:gd name="f2" fmla="val ss"/>
              <a:gd name="f3" fmla="val 0"/>
              <a:gd name="f4" fmla="val 19057620"/>
              <a:gd name="f5" fmla="val 19057011"/>
              <a:gd name="f6" fmla="abs f0"/>
              <a:gd name="f7" fmla="abs f1"/>
              <a:gd name="f8" fmla="abs f2"/>
              <a:gd name="f9" fmla="*/ f0 1 19057620"/>
              <a:gd name="f10" fmla="val f3"/>
              <a:gd name="f11" fmla="+- f3 0 f3"/>
              <a:gd name="f12" fmla="+- f4 0 f3"/>
              <a:gd name="f13" fmla="?: f6 f0 1"/>
              <a:gd name="f14" fmla="?: f7 f1 1"/>
              <a:gd name="f15" fmla="?: f8 f2 1"/>
              <a:gd name="f16" fmla="*/ f12 1 19057620"/>
              <a:gd name="f17" fmla="*/ f11 1 0"/>
              <a:gd name="f18" fmla="*/ f13 1 19057620"/>
              <a:gd name="f19" fmla="*/ f14 1 21600"/>
              <a:gd name="f20" fmla="*/ 21600 f14 1"/>
              <a:gd name="f21" fmla="*/ 0 1 f16"/>
              <a:gd name="f22" fmla="*/ 19057620 1 f16"/>
              <a:gd name="f23" fmla="*/ 0 1 f17"/>
              <a:gd name="f24" fmla="*/ 1 1 f17"/>
              <a:gd name="f25" fmla="min f19 f18"/>
              <a:gd name="f26" fmla="*/ f20 1 f15"/>
              <a:gd name="f27" fmla="*/ f21 f9 1"/>
              <a:gd name="f28" fmla="*/ f22 f9 1"/>
              <a:gd name="f29" fmla="val f26"/>
              <a:gd name="f30" fmla="*/ f3 f25 1"/>
              <a:gd name="f31" fmla="+- f29 0 f10"/>
              <a:gd name="f32" fmla="*/ f31 1 0"/>
              <a:gd name="f33" fmla="*/ f24 f32 1"/>
              <a:gd name="f34" fmla="*/ f23 f32 1"/>
              <a:gd name="f35" fmla="*/ f34 f25 1"/>
              <a:gd name="f36" fmla="*/ f33 f25 1"/>
            </a:gdLst>
            <a:ahLst/>
            <a:cxnLst>
              <a:cxn ang="3cd4">
                <a:pos x="hc" y="t"/>
              </a:cxn>
              <a:cxn ang="0">
                <a:pos x="r" y="vc"/>
              </a:cxn>
              <a:cxn ang="cd4">
                <a:pos x="hc" y="b"/>
              </a:cxn>
              <a:cxn ang="cd2">
                <a:pos x="l" y="vc"/>
              </a:cxn>
            </a:cxnLst>
            <a:rect l="f27" t="f35" r="f28" b="f36"/>
            <a:pathLst>
              <a:path w="19057620">
                <a:moveTo>
                  <a:pt x="f3" y="f30"/>
                </a:moveTo>
                <a:lnTo>
                  <a:pt x="f5" y="f30"/>
                </a:lnTo>
              </a:path>
            </a:pathLst>
          </a:custGeom>
          <a:noFill/>
          <a:ln w="5239" cap="flat">
            <a:solidFill>
              <a:srgbClr val="000000"/>
            </a:solidFill>
            <a:prstDash val="solid"/>
            <a:miter/>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sp>
        <p:nvSpPr>
          <p:cNvPr id="3" name="bg object 17">
            <a:extLst>
              <a:ext uri="{FF2B5EF4-FFF2-40B4-BE49-F238E27FC236}">
                <a16:creationId xmlns:a16="http://schemas.microsoft.com/office/drawing/2014/main" id="{6F6CCC8C-B205-72CA-E93A-ACC2BE796F10}"/>
              </a:ext>
            </a:extLst>
          </p:cNvPr>
          <p:cNvSpPr/>
          <p:nvPr/>
        </p:nvSpPr>
        <p:spPr>
          <a:xfrm>
            <a:off x="1244597" y="6296345"/>
            <a:ext cx="0" cy="120913"/>
          </a:xfrm>
          <a:custGeom>
            <a:avLst/>
            <a:gdLst>
              <a:gd name="f0" fmla="val w"/>
              <a:gd name="f1" fmla="val h"/>
              <a:gd name="f2" fmla="val ss"/>
              <a:gd name="f3" fmla="val 0"/>
              <a:gd name="f4" fmla="val 199390"/>
              <a:gd name="f5" fmla="val 198946"/>
              <a:gd name="f6" fmla="abs f0"/>
              <a:gd name="f7" fmla="abs f1"/>
              <a:gd name="f8" fmla="abs f2"/>
              <a:gd name="f9" fmla="*/ f1 1 199390"/>
              <a:gd name="f10" fmla="val f3"/>
              <a:gd name="f11" fmla="+- f4 0 f3"/>
              <a:gd name="f12" fmla="+- f3 0 f3"/>
              <a:gd name="f13" fmla="?: f6 f0 1"/>
              <a:gd name="f14" fmla="?: f7 f1 1"/>
              <a:gd name="f15" fmla="?: f8 f2 1"/>
              <a:gd name="f16" fmla="*/ f12 1 0"/>
              <a:gd name="f17" fmla="*/ f11 1 199390"/>
              <a:gd name="f18" fmla="*/ f13 1 21600"/>
              <a:gd name="f19" fmla="*/ f14 1 199390"/>
              <a:gd name="f20" fmla="*/ 21600 f13 1"/>
              <a:gd name="f21" fmla="*/ 0 1 f16"/>
              <a:gd name="f22" fmla="*/ 1 1 f16"/>
              <a:gd name="f23" fmla="*/ 0 1 f17"/>
              <a:gd name="f24" fmla="*/ 199390 1 f17"/>
              <a:gd name="f25" fmla="min f19 f18"/>
              <a:gd name="f26" fmla="*/ f20 1 f15"/>
              <a:gd name="f27" fmla="*/ f24 f9 1"/>
              <a:gd name="f28" fmla="*/ f23 f9 1"/>
              <a:gd name="f29" fmla="val f26"/>
              <a:gd name="f30" fmla="*/ f3 f25 1"/>
              <a:gd name="f31" fmla="+- f29 0 f10"/>
              <a:gd name="f32" fmla="*/ f31 1 0"/>
              <a:gd name="f33" fmla="*/ f21 f32 1"/>
              <a:gd name="f34" fmla="*/ f22 f32 1"/>
              <a:gd name="f35" fmla="*/ f33 f25 1"/>
              <a:gd name="f36" fmla="*/ f34 f25 1"/>
            </a:gdLst>
            <a:ahLst/>
            <a:cxnLst>
              <a:cxn ang="3cd4">
                <a:pos x="hc" y="t"/>
              </a:cxn>
              <a:cxn ang="0">
                <a:pos x="r" y="vc"/>
              </a:cxn>
              <a:cxn ang="cd4">
                <a:pos x="hc" y="b"/>
              </a:cxn>
              <a:cxn ang="cd2">
                <a:pos x="l" y="vc"/>
              </a:cxn>
            </a:cxnLst>
            <a:rect l="f35" t="f28" r="f36" b="f27"/>
            <a:pathLst>
              <a:path h="199390">
                <a:moveTo>
                  <a:pt x="f30" y="f5"/>
                </a:moveTo>
                <a:lnTo>
                  <a:pt x="f30" y="f3"/>
                </a:lnTo>
              </a:path>
            </a:pathLst>
          </a:custGeom>
          <a:noFill/>
          <a:ln w="20939" cap="flat">
            <a:solidFill>
              <a:srgbClr val="F43882"/>
            </a:solidFill>
            <a:prstDash val="solid"/>
            <a:miter/>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4" name="bg object 18">
            <a:extLst>
              <a:ext uri="{FF2B5EF4-FFF2-40B4-BE49-F238E27FC236}">
                <a16:creationId xmlns:a16="http://schemas.microsoft.com/office/drawing/2014/main" id="{011590A1-8335-8873-C384-8A656AFF032D}"/>
              </a:ext>
            </a:extLst>
          </p:cNvPr>
          <p:cNvPicPr>
            <a:picLocks noChangeAspect="1"/>
          </p:cNvPicPr>
          <p:nvPr/>
        </p:nvPicPr>
        <p:blipFill>
          <a:blip r:embed="rId7"/>
          <a:stretch>
            <a:fillRect/>
          </a:stretch>
        </p:blipFill>
        <p:spPr>
          <a:xfrm>
            <a:off x="0" y="0"/>
            <a:ext cx="12191999" cy="673055"/>
          </a:xfrm>
          <a:prstGeom prst="rect">
            <a:avLst/>
          </a:prstGeom>
          <a:noFill/>
          <a:ln cap="flat">
            <a:noFill/>
          </a:ln>
        </p:spPr>
      </p:pic>
      <p:pic>
        <p:nvPicPr>
          <p:cNvPr id="5" name="bg object 19">
            <a:extLst>
              <a:ext uri="{FF2B5EF4-FFF2-40B4-BE49-F238E27FC236}">
                <a16:creationId xmlns:a16="http://schemas.microsoft.com/office/drawing/2014/main" id="{8DD1EFA9-3B3D-E87B-7A68-0D73E7113C5E}"/>
              </a:ext>
            </a:extLst>
          </p:cNvPr>
          <p:cNvPicPr>
            <a:picLocks noChangeAspect="1"/>
          </p:cNvPicPr>
          <p:nvPr/>
        </p:nvPicPr>
        <p:blipFill>
          <a:blip r:embed="rId8"/>
          <a:stretch>
            <a:fillRect/>
          </a:stretch>
        </p:blipFill>
        <p:spPr>
          <a:xfrm>
            <a:off x="476249" y="150063"/>
            <a:ext cx="660946" cy="372929"/>
          </a:xfrm>
          <a:prstGeom prst="rect">
            <a:avLst/>
          </a:prstGeom>
          <a:noFill/>
          <a:ln cap="flat">
            <a:noFill/>
          </a:ln>
        </p:spPr>
      </p:pic>
      <p:pic>
        <p:nvPicPr>
          <p:cNvPr id="6" name="bg object 20">
            <a:extLst>
              <a:ext uri="{FF2B5EF4-FFF2-40B4-BE49-F238E27FC236}">
                <a16:creationId xmlns:a16="http://schemas.microsoft.com/office/drawing/2014/main" id="{0C74551B-B39F-2EAD-B472-B968AFF3F09F}"/>
              </a:ext>
            </a:extLst>
          </p:cNvPr>
          <p:cNvPicPr>
            <a:picLocks noChangeAspect="1"/>
          </p:cNvPicPr>
          <p:nvPr/>
        </p:nvPicPr>
        <p:blipFill>
          <a:blip r:embed="rId9"/>
          <a:stretch>
            <a:fillRect/>
          </a:stretch>
        </p:blipFill>
        <p:spPr>
          <a:xfrm>
            <a:off x="1187896" y="191034"/>
            <a:ext cx="589362" cy="309019"/>
          </a:xfrm>
          <a:prstGeom prst="rect">
            <a:avLst/>
          </a:prstGeom>
          <a:noFill/>
          <a:ln cap="flat">
            <a:noFill/>
          </a:ln>
        </p:spPr>
      </p:pic>
      <p:sp>
        <p:nvSpPr>
          <p:cNvPr id="7" name="Holder 2">
            <a:extLst>
              <a:ext uri="{FF2B5EF4-FFF2-40B4-BE49-F238E27FC236}">
                <a16:creationId xmlns:a16="http://schemas.microsoft.com/office/drawing/2014/main" id="{2AE6049A-B23C-F269-F66B-8A5D0BEDF38B}"/>
              </a:ext>
            </a:extLst>
          </p:cNvPr>
          <p:cNvSpPr txBox="1">
            <a:spLocks noGrp="1"/>
          </p:cNvSpPr>
          <p:nvPr>
            <p:ph type="title"/>
          </p:nvPr>
        </p:nvSpPr>
        <p:spPr>
          <a:xfrm>
            <a:off x="468547" y="1120131"/>
            <a:ext cx="3964902" cy="559833"/>
          </a:xfrm>
          <a:prstGeom prst="rect">
            <a:avLst/>
          </a:prstGeom>
          <a:noFill/>
          <a:ln>
            <a:noFill/>
          </a:ln>
        </p:spPr>
        <p:txBody>
          <a:bodyPr vert="horz" wrap="square" lIns="0" tIns="0" rIns="0" bIns="0" anchor="t" anchorCtr="0" compatLnSpc="1">
            <a:spAutoFit/>
          </a:bodyPr>
          <a:lstStyle/>
          <a:p>
            <a:pPr lvl="0"/>
            <a:endParaRPr lang="en-US"/>
          </a:p>
        </p:txBody>
      </p:sp>
      <p:sp>
        <p:nvSpPr>
          <p:cNvPr id="8" name="Holder 3">
            <a:extLst>
              <a:ext uri="{FF2B5EF4-FFF2-40B4-BE49-F238E27FC236}">
                <a16:creationId xmlns:a16="http://schemas.microsoft.com/office/drawing/2014/main" id="{A7522C16-4BF7-1F52-56D1-B80EA6D9F17B}"/>
              </a:ext>
            </a:extLst>
          </p:cNvPr>
          <p:cNvSpPr txBox="1">
            <a:spLocks noGrp="1"/>
          </p:cNvSpPr>
          <p:nvPr>
            <p:ph type="body" idx="1"/>
          </p:nvPr>
        </p:nvSpPr>
        <p:spPr>
          <a:xfrm>
            <a:off x="468546" y="2491409"/>
            <a:ext cx="6141441" cy="1045223"/>
          </a:xfrm>
          <a:prstGeom prst="rect">
            <a:avLst/>
          </a:prstGeom>
          <a:noFill/>
          <a:ln>
            <a:noFill/>
          </a:ln>
        </p:spPr>
        <p:txBody>
          <a:bodyPr vert="horz" wrap="square" lIns="0" tIns="0" rIns="0" bIns="0" anchor="t" anchorCtr="0" compatLnSpc="1">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Holder 4">
            <a:extLst>
              <a:ext uri="{FF2B5EF4-FFF2-40B4-BE49-F238E27FC236}">
                <a16:creationId xmlns:a16="http://schemas.microsoft.com/office/drawing/2014/main" id="{B5CA3C39-706F-67E7-3FB9-A41C1DC659B4}"/>
              </a:ext>
            </a:extLst>
          </p:cNvPr>
          <p:cNvSpPr txBox="1">
            <a:spLocks noGrp="1"/>
          </p:cNvSpPr>
          <p:nvPr>
            <p:ph type="ftr" sz="quarter" idx="3"/>
          </p:nvPr>
        </p:nvSpPr>
        <p:spPr>
          <a:xfrm>
            <a:off x="4145281" y="6377938"/>
            <a:ext cx="3901442" cy="168059"/>
          </a:xfrm>
          <a:prstGeom prst="rect">
            <a:avLst/>
          </a:prstGeom>
          <a:noFill/>
          <a:ln>
            <a:noFill/>
          </a:ln>
        </p:spPr>
        <p:txBody>
          <a:bodyPr vert="horz" wrap="square" lIns="0" tIns="0" rIns="0" bIns="0" anchor="t" anchorCtr="1" compatLnSpc="1">
            <a:spAutoFit/>
          </a:bodyPr>
          <a:lstStyle>
            <a:lvl1pPr marL="0" marR="0" lvl="0" indent="0" algn="ctr" defTabSz="554492" rtl="0" fontAlgn="auto" hangingPunct="1">
              <a:lnSpc>
                <a:spcPct val="100000"/>
              </a:lnSpc>
              <a:spcBef>
                <a:spcPts val="0"/>
              </a:spcBef>
              <a:spcAft>
                <a:spcPts val="0"/>
              </a:spcAft>
              <a:buNone/>
              <a:tabLst/>
              <a:defRPr lang="en-US" sz="1092" b="0" i="0" u="none" strike="noStrike" kern="0" cap="none" spc="0" baseline="0">
                <a:solidFill>
                  <a:srgbClr val="898989"/>
                </a:solidFill>
                <a:uFillTx/>
                <a:latin typeface="Calibri"/>
              </a:defRPr>
            </a:lvl1pPr>
          </a:lstStyle>
          <a:p>
            <a:pPr lvl="0"/>
            <a:endParaRPr lang="en-US"/>
          </a:p>
        </p:txBody>
      </p:sp>
      <p:sp>
        <p:nvSpPr>
          <p:cNvPr id="10" name="Holder 5">
            <a:extLst>
              <a:ext uri="{FF2B5EF4-FFF2-40B4-BE49-F238E27FC236}">
                <a16:creationId xmlns:a16="http://schemas.microsoft.com/office/drawing/2014/main" id="{83546321-1DC3-8DAC-5DFB-37B4203AF658}"/>
              </a:ext>
            </a:extLst>
          </p:cNvPr>
          <p:cNvSpPr txBox="1">
            <a:spLocks noGrp="1"/>
          </p:cNvSpPr>
          <p:nvPr>
            <p:ph type="dt" sz="half" idx="2"/>
          </p:nvPr>
        </p:nvSpPr>
        <p:spPr>
          <a:xfrm>
            <a:off x="609603" y="6377938"/>
            <a:ext cx="2804162" cy="168059"/>
          </a:xfrm>
          <a:prstGeom prst="rect">
            <a:avLst/>
          </a:prstGeom>
          <a:noFill/>
          <a:ln>
            <a:noFill/>
          </a:ln>
        </p:spPr>
        <p:txBody>
          <a:bodyPr vert="horz" wrap="square" lIns="0" tIns="0" rIns="0" bIns="0" anchor="t" anchorCtr="0" compatLnSpc="1">
            <a:spAutoFit/>
          </a:bodyPr>
          <a:lstStyle>
            <a:lvl1pPr marL="0" marR="0" lvl="0" indent="0" algn="l" defTabSz="554492" rtl="0" fontAlgn="auto" hangingPunct="1">
              <a:lnSpc>
                <a:spcPct val="100000"/>
              </a:lnSpc>
              <a:spcBef>
                <a:spcPts val="0"/>
              </a:spcBef>
              <a:spcAft>
                <a:spcPts val="0"/>
              </a:spcAft>
              <a:buNone/>
              <a:tabLst/>
              <a:defRPr lang="en-US" sz="1092" b="0" i="0" u="none" strike="noStrike" kern="0" cap="none" spc="0" baseline="0">
                <a:solidFill>
                  <a:srgbClr val="898989"/>
                </a:solidFill>
                <a:uFillTx/>
                <a:latin typeface="Calibri"/>
              </a:defRPr>
            </a:lvl1pPr>
          </a:lstStyle>
          <a:p>
            <a:pPr lvl="0"/>
            <a:fld id="{32A16DD1-DAFF-4672-8DB1-1860EFAC430B}" type="datetime1">
              <a:rPr lang="en-US"/>
              <a:pPr lvl="0"/>
              <a:t>2/26/2025</a:t>
            </a:fld>
            <a:endParaRPr lang="en-US"/>
          </a:p>
        </p:txBody>
      </p:sp>
      <p:sp>
        <p:nvSpPr>
          <p:cNvPr id="11" name="Holder 6">
            <a:extLst>
              <a:ext uri="{FF2B5EF4-FFF2-40B4-BE49-F238E27FC236}">
                <a16:creationId xmlns:a16="http://schemas.microsoft.com/office/drawing/2014/main" id="{1E8D7758-2386-340F-48D3-0236923098A0}"/>
              </a:ext>
            </a:extLst>
          </p:cNvPr>
          <p:cNvSpPr txBox="1">
            <a:spLocks noGrp="1"/>
          </p:cNvSpPr>
          <p:nvPr>
            <p:ph type="sldNum" sz="quarter" idx="4"/>
          </p:nvPr>
        </p:nvSpPr>
        <p:spPr>
          <a:xfrm>
            <a:off x="11800899" y="6300604"/>
            <a:ext cx="104746" cy="214546"/>
          </a:xfrm>
          <a:prstGeom prst="rect">
            <a:avLst/>
          </a:prstGeom>
          <a:noFill/>
          <a:ln>
            <a:noFill/>
          </a:ln>
        </p:spPr>
        <p:txBody>
          <a:bodyPr vert="horz" wrap="square" lIns="0" tIns="0" rIns="0" bIns="0" anchor="t" anchorCtr="0" compatLnSpc="1">
            <a:spAutoFit/>
          </a:bodyPr>
          <a:lstStyle>
            <a:lvl1pPr marL="23106" marR="0" lvl="0" indent="0" algn="l" defTabSz="554492" rtl="0" fontAlgn="auto" hangingPunct="1">
              <a:lnSpc>
                <a:spcPct val="100000"/>
              </a:lnSpc>
              <a:spcBef>
                <a:spcPts val="15"/>
              </a:spcBef>
              <a:spcAft>
                <a:spcPts val="0"/>
              </a:spcAft>
              <a:buNone/>
              <a:tabLst/>
              <a:defRPr lang="en-US" sz="697" b="1" i="0" u="none" strike="noStrike" kern="0" cap="none" spc="0" baseline="0">
                <a:solidFill>
                  <a:srgbClr val="315083"/>
                </a:solidFill>
                <a:uFillTx/>
                <a:latin typeface="Ubuntu"/>
                <a:cs typeface="Ubuntu"/>
              </a:defRPr>
            </a:lvl1pPr>
          </a:lstStyle>
          <a:p>
            <a:pPr lvl="0"/>
            <a:fld id="{B5BCD638-CA3E-4DB1-A0C5-54D2F794C2C4}" type="slidenum">
              <a:t>‹#›</a:t>
            </a:fld>
            <a:endParaRPr lang="en-US"/>
          </a:p>
        </p:txBody>
      </p:sp>
    </p:spTree>
    <p:extLst>
      <p:ext uri="{BB962C8B-B14F-4D97-AF65-F5344CB8AC3E}">
        <p14:creationId xmlns:p14="http://schemas.microsoft.com/office/powerpoint/2010/main" val="238584856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Lst>
  <p:txStyles>
    <p:titleStyle>
      <a:lvl1pPr marL="0" marR="0" lvl="0" indent="0" defTabSz="554492" rtl="0" fontAlgn="auto" hangingPunct="1">
        <a:lnSpc>
          <a:spcPct val="100000"/>
        </a:lnSpc>
        <a:spcBef>
          <a:spcPts val="0"/>
        </a:spcBef>
        <a:spcAft>
          <a:spcPts val="0"/>
        </a:spcAft>
        <a:buNone/>
        <a:tabLst/>
        <a:defRPr lang="en-US" sz="3638" b="1" i="0" u="none" strike="noStrike" kern="0" cap="none" spc="0" baseline="0">
          <a:solidFill>
            <a:srgbClr val="315083"/>
          </a:solidFill>
          <a:uFillTx/>
          <a:latin typeface="Ubuntu"/>
          <a:cs typeface="Ubuntu"/>
        </a:defRPr>
      </a:lvl1pPr>
    </p:titleStyle>
    <p:bodyStyle>
      <a:lvl1pPr marL="0" marR="0" lvl="0" indent="0" defTabSz="554492" rtl="0" fontAlgn="auto" hangingPunct="1">
        <a:lnSpc>
          <a:spcPct val="100000"/>
        </a:lnSpc>
        <a:spcBef>
          <a:spcPts val="0"/>
        </a:spcBef>
        <a:spcAft>
          <a:spcPts val="0"/>
        </a:spcAft>
        <a:buNone/>
        <a:tabLst/>
        <a:defRPr lang="en-US" sz="1425" b="0" i="0" u="none" strike="noStrike" kern="0" cap="none" spc="0" baseline="0">
          <a:solidFill>
            <a:srgbClr val="7F7F7F"/>
          </a:solidFill>
          <a:uFillTx/>
          <a:latin typeface="Ubuntu-Light"/>
          <a:cs typeface="Ubuntu-Light"/>
        </a:defRPr>
      </a:lvl1pPr>
      <a:lvl2pPr marL="415869" marR="0" lvl="1" indent="-138623" algn="l" defTabSz="554492" rtl="0" fontAlgn="auto" hangingPunct="1">
        <a:lnSpc>
          <a:spcPct val="90000"/>
        </a:lnSpc>
        <a:spcBef>
          <a:spcPts val="303"/>
        </a:spcBef>
        <a:spcAft>
          <a:spcPts val="0"/>
        </a:spcAft>
        <a:buSzPct val="100000"/>
        <a:buFont typeface="Arial" pitchFamily="34"/>
        <a:buChar char="•"/>
        <a:tabLst/>
        <a:defRPr lang="en-US" sz="1455" b="0" i="0" u="none" strike="noStrike" kern="1200" cap="none" spc="0" baseline="0">
          <a:solidFill>
            <a:srgbClr val="000000"/>
          </a:solidFill>
          <a:uFillTx/>
          <a:latin typeface="Calibri"/>
        </a:defRPr>
      </a:lvl2pPr>
      <a:lvl3pPr marL="693115" marR="0" lvl="2" indent="-138623" algn="l" defTabSz="554492" rtl="0" fontAlgn="auto" hangingPunct="1">
        <a:lnSpc>
          <a:spcPct val="90000"/>
        </a:lnSpc>
        <a:spcBef>
          <a:spcPts val="303"/>
        </a:spcBef>
        <a:spcAft>
          <a:spcPts val="0"/>
        </a:spcAft>
        <a:buSzPct val="100000"/>
        <a:buFont typeface="Arial" pitchFamily="34"/>
        <a:buChar char="•"/>
        <a:tabLst/>
        <a:defRPr lang="en-US" sz="1213" b="0" i="0" u="none" strike="noStrike" kern="1200" cap="none" spc="0" baseline="0">
          <a:solidFill>
            <a:srgbClr val="000000"/>
          </a:solidFill>
          <a:uFillTx/>
          <a:latin typeface="Calibri"/>
        </a:defRPr>
      </a:lvl3pPr>
      <a:lvl4pPr marL="970361" marR="0" lvl="3" indent="-138623" algn="l" defTabSz="554492" rtl="0" fontAlgn="auto" hangingPunct="1">
        <a:lnSpc>
          <a:spcPct val="90000"/>
        </a:lnSpc>
        <a:spcBef>
          <a:spcPts val="303"/>
        </a:spcBef>
        <a:spcAft>
          <a:spcPts val="0"/>
        </a:spcAft>
        <a:buSzPct val="100000"/>
        <a:buFont typeface="Arial" pitchFamily="34"/>
        <a:buChar char="•"/>
        <a:tabLst/>
        <a:defRPr lang="en-US" sz="1092" b="0" i="0" u="none" strike="noStrike" kern="1200" cap="none" spc="0" baseline="0">
          <a:solidFill>
            <a:srgbClr val="000000"/>
          </a:solidFill>
          <a:uFillTx/>
          <a:latin typeface="Calibri"/>
        </a:defRPr>
      </a:lvl4pPr>
      <a:lvl5pPr marL="1247607" marR="0" lvl="4" indent="-138623" algn="l" defTabSz="554492" rtl="0" fontAlgn="auto" hangingPunct="1">
        <a:lnSpc>
          <a:spcPct val="90000"/>
        </a:lnSpc>
        <a:spcBef>
          <a:spcPts val="303"/>
        </a:spcBef>
        <a:spcAft>
          <a:spcPts val="0"/>
        </a:spcAft>
        <a:buSzPct val="100000"/>
        <a:buFont typeface="Arial" pitchFamily="34"/>
        <a:buChar char="•"/>
        <a:tabLst/>
        <a:defRPr lang="en-US" sz="1092" b="0" i="0" u="none" strike="noStrike" kern="1200" cap="none" spc="0" baseline="0">
          <a:solidFill>
            <a:srgbClr val="000000"/>
          </a:solidFill>
          <a:uFillTx/>
          <a:latin typeface="Calibri"/>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en-US"/>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1E22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166271" y="379131"/>
            <a:ext cx="1886974" cy="1340643"/>
          </a:xfrm>
          <a:prstGeom prst="rect">
            <a:avLst/>
          </a:prstGeom>
        </p:spPr>
      </p:pic>
    </p:spTree>
    <p:extLst>
      <p:ext uri="{BB962C8B-B14F-4D97-AF65-F5344CB8AC3E}">
        <p14:creationId xmlns:p14="http://schemas.microsoft.com/office/powerpoint/2010/main" val="198981021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227277" y="495846"/>
            <a:ext cx="1728982" cy="1184674"/>
          </a:xfrm>
          <a:prstGeom prst="rect">
            <a:avLst/>
          </a:prstGeom>
        </p:spPr>
      </p:pic>
    </p:spTree>
    <p:extLst>
      <p:ext uri="{BB962C8B-B14F-4D97-AF65-F5344CB8AC3E}">
        <p14:creationId xmlns:p14="http://schemas.microsoft.com/office/powerpoint/2010/main" val="322467633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227277" y="495846"/>
            <a:ext cx="1728982" cy="1184674"/>
          </a:xfrm>
          <a:prstGeom prst="rect">
            <a:avLst/>
          </a:prstGeom>
        </p:spPr>
      </p:pic>
    </p:spTree>
    <p:extLst>
      <p:ext uri="{BB962C8B-B14F-4D97-AF65-F5344CB8AC3E}">
        <p14:creationId xmlns:p14="http://schemas.microsoft.com/office/powerpoint/2010/main" val="142963767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158033" y="373777"/>
            <a:ext cx="1912120" cy="1358509"/>
          </a:xfrm>
          <a:prstGeom prst="rect">
            <a:avLst/>
          </a:prstGeom>
        </p:spPr>
      </p:pic>
    </p:spTree>
    <p:extLst>
      <p:ext uri="{BB962C8B-B14F-4D97-AF65-F5344CB8AC3E}">
        <p14:creationId xmlns:p14="http://schemas.microsoft.com/office/powerpoint/2010/main" val="313493877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4C62C950-05ED-7292-41DD-A94CA3CADFE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702551" y="171451"/>
            <a:ext cx="4237567"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Line 3">
            <a:extLst>
              <a:ext uri="{FF2B5EF4-FFF2-40B4-BE49-F238E27FC236}">
                <a16:creationId xmlns:a16="http://schemas.microsoft.com/office/drawing/2014/main" id="{D3CED7F4-9FEB-2B26-CD8E-E4702A0B71CF}"/>
              </a:ext>
            </a:extLst>
          </p:cNvPr>
          <p:cNvSpPr>
            <a:spLocks noChangeShapeType="1"/>
          </p:cNvSpPr>
          <p:nvPr/>
        </p:nvSpPr>
        <p:spPr bwMode="auto">
          <a:xfrm>
            <a:off x="12145433" y="-1588"/>
            <a:ext cx="0" cy="6858001"/>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28" name="Line 4">
            <a:extLst>
              <a:ext uri="{FF2B5EF4-FFF2-40B4-BE49-F238E27FC236}">
                <a16:creationId xmlns:a16="http://schemas.microsoft.com/office/drawing/2014/main" id="{15736A30-7C77-FED4-C630-82681626E39F}"/>
              </a:ext>
            </a:extLst>
          </p:cNvPr>
          <p:cNvSpPr>
            <a:spLocks noChangeShapeType="1"/>
          </p:cNvSpPr>
          <p:nvPr/>
        </p:nvSpPr>
        <p:spPr bwMode="auto">
          <a:xfrm>
            <a:off x="42333" y="1588"/>
            <a:ext cx="0" cy="685800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29" name="Line 5">
            <a:extLst>
              <a:ext uri="{FF2B5EF4-FFF2-40B4-BE49-F238E27FC236}">
                <a16:creationId xmlns:a16="http://schemas.microsoft.com/office/drawing/2014/main" id="{A79AABE1-CB4F-4CDC-BBAF-3D30FFFF51B0}"/>
              </a:ext>
            </a:extLst>
          </p:cNvPr>
          <p:cNvSpPr>
            <a:spLocks noChangeShapeType="1"/>
          </p:cNvSpPr>
          <p:nvPr/>
        </p:nvSpPr>
        <p:spPr bwMode="auto">
          <a:xfrm>
            <a:off x="0" y="31750"/>
            <a:ext cx="12192000" cy="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0" name="Line 6">
            <a:extLst>
              <a:ext uri="{FF2B5EF4-FFF2-40B4-BE49-F238E27FC236}">
                <a16:creationId xmlns:a16="http://schemas.microsoft.com/office/drawing/2014/main" id="{D1705DDD-F351-14D1-637C-C0CA7E0EC5E8}"/>
              </a:ext>
            </a:extLst>
          </p:cNvPr>
          <p:cNvSpPr>
            <a:spLocks noChangeShapeType="1"/>
          </p:cNvSpPr>
          <p:nvPr/>
        </p:nvSpPr>
        <p:spPr bwMode="auto">
          <a:xfrm>
            <a:off x="-4233" y="6826250"/>
            <a:ext cx="12192000" cy="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1" name="Line 7">
            <a:extLst>
              <a:ext uri="{FF2B5EF4-FFF2-40B4-BE49-F238E27FC236}">
                <a16:creationId xmlns:a16="http://schemas.microsoft.com/office/drawing/2014/main" id="{34506161-136D-3CB4-850B-9DD72E805AF8}"/>
              </a:ext>
            </a:extLst>
          </p:cNvPr>
          <p:cNvSpPr>
            <a:spLocks noChangeShapeType="1"/>
          </p:cNvSpPr>
          <p:nvPr/>
        </p:nvSpPr>
        <p:spPr bwMode="auto">
          <a:xfrm>
            <a:off x="192617" y="141288"/>
            <a:ext cx="11760200" cy="0"/>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2" name="Line 8">
            <a:extLst>
              <a:ext uri="{FF2B5EF4-FFF2-40B4-BE49-F238E27FC236}">
                <a16:creationId xmlns:a16="http://schemas.microsoft.com/office/drawing/2014/main" id="{C6D8C8FC-1C98-1A85-4E59-E54AD2006C52}"/>
              </a:ext>
            </a:extLst>
          </p:cNvPr>
          <p:cNvSpPr>
            <a:spLocks noChangeShapeType="1"/>
          </p:cNvSpPr>
          <p:nvPr/>
        </p:nvSpPr>
        <p:spPr bwMode="auto">
          <a:xfrm>
            <a:off x="11986684" y="115889"/>
            <a:ext cx="0" cy="6626225"/>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3" name="Arc 9">
            <a:extLst>
              <a:ext uri="{FF2B5EF4-FFF2-40B4-BE49-F238E27FC236}">
                <a16:creationId xmlns:a16="http://schemas.microsoft.com/office/drawing/2014/main" id="{B7F62DD4-8A6D-8606-88A8-E97370390896}"/>
              </a:ext>
            </a:extLst>
          </p:cNvPr>
          <p:cNvSpPr>
            <a:spLocks/>
          </p:cNvSpPr>
          <p:nvPr/>
        </p:nvSpPr>
        <p:spPr bwMode="auto">
          <a:xfrm>
            <a:off x="8104718" y="179389"/>
            <a:ext cx="3839633" cy="1584325"/>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sz="1800"/>
          </a:p>
        </p:txBody>
      </p:sp>
      <p:sp>
        <p:nvSpPr>
          <p:cNvPr id="1034" name="Line 11">
            <a:extLst>
              <a:ext uri="{FF2B5EF4-FFF2-40B4-BE49-F238E27FC236}">
                <a16:creationId xmlns:a16="http://schemas.microsoft.com/office/drawing/2014/main" id="{7A212795-C9BF-FDB4-EBE4-4AEB34C5B40D}"/>
              </a:ext>
            </a:extLst>
          </p:cNvPr>
          <p:cNvSpPr>
            <a:spLocks noChangeShapeType="1"/>
          </p:cNvSpPr>
          <p:nvPr/>
        </p:nvSpPr>
        <p:spPr bwMode="auto">
          <a:xfrm>
            <a:off x="192617" y="6716713"/>
            <a:ext cx="11760200" cy="0"/>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5" name="Line 12">
            <a:extLst>
              <a:ext uri="{FF2B5EF4-FFF2-40B4-BE49-F238E27FC236}">
                <a16:creationId xmlns:a16="http://schemas.microsoft.com/office/drawing/2014/main" id="{A96D9485-7E1B-454D-76B7-8DF00046B650}"/>
              </a:ext>
            </a:extLst>
          </p:cNvPr>
          <p:cNvSpPr>
            <a:spLocks noChangeShapeType="1"/>
          </p:cNvSpPr>
          <p:nvPr/>
        </p:nvSpPr>
        <p:spPr bwMode="auto">
          <a:xfrm>
            <a:off x="188384" y="115889"/>
            <a:ext cx="0" cy="6626225"/>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6" name="AutoShape 14">
            <a:extLst>
              <a:ext uri="{FF2B5EF4-FFF2-40B4-BE49-F238E27FC236}">
                <a16:creationId xmlns:a16="http://schemas.microsoft.com/office/drawing/2014/main" id="{819CB481-D156-DDBC-7222-517187AA0812}"/>
              </a:ext>
            </a:extLst>
          </p:cNvPr>
          <p:cNvSpPr>
            <a:spLocks noChangeArrowheads="1"/>
          </p:cNvSpPr>
          <p:nvPr/>
        </p:nvSpPr>
        <p:spPr bwMode="auto">
          <a:xfrm rot="10800000">
            <a:off x="11034184" y="6316663"/>
            <a:ext cx="836083" cy="298450"/>
          </a:xfrm>
          <a:prstGeom prst="flowChartOnlineStorage">
            <a:avLst/>
          </a:prstGeom>
          <a:solidFill>
            <a:srgbClr val="C1A875"/>
          </a:solidFill>
          <a:ln>
            <a:noFill/>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sz="1800" dirty="0"/>
          </a:p>
        </p:txBody>
      </p:sp>
      <p:sp>
        <p:nvSpPr>
          <p:cNvPr id="1037" name="Rectangle 16">
            <a:extLst>
              <a:ext uri="{FF2B5EF4-FFF2-40B4-BE49-F238E27FC236}">
                <a16:creationId xmlns:a16="http://schemas.microsoft.com/office/drawing/2014/main" id="{BD8069BB-F10D-BCC4-EACB-29A046676CF1}"/>
              </a:ext>
            </a:extLst>
          </p:cNvPr>
          <p:cNvSpPr>
            <a:spLocks noChangeArrowheads="1"/>
          </p:cNvSpPr>
          <p:nvPr/>
        </p:nvSpPr>
        <p:spPr bwMode="auto">
          <a:xfrm>
            <a:off x="3632200" y="6311900"/>
            <a:ext cx="7825317" cy="215900"/>
          </a:xfrm>
          <a:prstGeom prst="rect">
            <a:avLst/>
          </a:prstGeom>
          <a:gradFill rotWithShape="1">
            <a:gsLst>
              <a:gs pos="0">
                <a:srgbClr val="F3EEE5"/>
              </a:gs>
              <a:gs pos="100000">
                <a:srgbClr val="C1A875"/>
              </a:gs>
            </a:gsLst>
            <a:lin ang="0" scaled="1"/>
          </a:gradFill>
          <a:ln>
            <a:noFill/>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sz="2400" dirty="0">
              <a:latin typeface="Trebuchet MS" panose="020B0603020202020204" pitchFamily="34" charset="0"/>
            </a:endParaRPr>
          </a:p>
        </p:txBody>
      </p:sp>
      <p:sp>
        <p:nvSpPr>
          <p:cNvPr id="1038" name="Rectangle 17">
            <a:extLst>
              <a:ext uri="{FF2B5EF4-FFF2-40B4-BE49-F238E27FC236}">
                <a16:creationId xmlns:a16="http://schemas.microsoft.com/office/drawing/2014/main" id="{6E12C89B-0E2F-50D9-6784-DB600D32ACB2}"/>
              </a:ext>
            </a:extLst>
          </p:cNvPr>
          <p:cNvSpPr>
            <a:spLocks noChangeArrowheads="1"/>
          </p:cNvSpPr>
          <p:nvPr/>
        </p:nvSpPr>
        <p:spPr bwMode="auto">
          <a:xfrm>
            <a:off x="3600451" y="6470651"/>
            <a:ext cx="8257116" cy="144463"/>
          </a:xfrm>
          <a:prstGeom prst="rect">
            <a:avLst/>
          </a:prstGeom>
          <a:gradFill rotWithShape="1">
            <a:gsLst>
              <a:gs pos="0">
                <a:srgbClr val="E6E9F2"/>
              </a:gs>
              <a:gs pos="100000">
                <a:srgbClr val="3A4972"/>
              </a:gs>
            </a:gsLst>
            <a:lin ang="0" scaled="1"/>
          </a:gradFill>
          <a:ln>
            <a:noFill/>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endParaRPr lang="en-US" altLang="en-US" sz="1300" b="1" dirty="0">
              <a:solidFill>
                <a:srgbClr val="C1A875"/>
              </a:solidFill>
              <a:sym typeface="Trebuchet MS" panose="020B0603020202020204" pitchFamily="34" charset="0"/>
            </a:endParaRPr>
          </a:p>
        </p:txBody>
      </p:sp>
      <p:pic>
        <p:nvPicPr>
          <p:cNvPr id="1039" name="Picture 18">
            <a:extLst>
              <a:ext uri="{FF2B5EF4-FFF2-40B4-BE49-F238E27FC236}">
                <a16:creationId xmlns:a16="http://schemas.microsoft.com/office/drawing/2014/main" id="{07015BCA-54D4-6ACA-1384-2A3BE4C6148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4433" y="6299201"/>
            <a:ext cx="3361267"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0" name="Rectangle 21">
            <a:extLst>
              <a:ext uri="{FF2B5EF4-FFF2-40B4-BE49-F238E27FC236}">
                <a16:creationId xmlns:a16="http://schemas.microsoft.com/office/drawing/2014/main" id="{B29A9726-26AD-97FD-8F19-1DB9FA6FEF79}"/>
              </a:ext>
            </a:extLst>
          </p:cNvPr>
          <p:cNvSpPr>
            <a:spLocks noGrp="1" noChangeArrowheads="1"/>
          </p:cNvSpPr>
          <p:nvPr>
            <p:ph type="title"/>
          </p:nvPr>
        </p:nvSpPr>
        <p:spPr bwMode="auto">
          <a:xfrm>
            <a:off x="609600" y="620714"/>
            <a:ext cx="10972800"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41" name="Rectangle 22">
            <a:extLst>
              <a:ext uri="{FF2B5EF4-FFF2-40B4-BE49-F238E27FC236}">
                <a16:creationId xmlns:a16="http://schemas.microsoft.com/office/drawing/2014/main" id="{D238771A-8996-0F0E-F5DF-84ED822D469E}"/>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pic>
        <p:nvPicPr>
          <p:cNvPr id="1042" name="Picture 19" descr="hywel dda">
            <a:extLst>
              <a:ext uri="{FF2B5EF4-FFF2-40B4-BE49-F238E27FC236}">
                <a16:creationId xmlns:a16="http://schemas.microsoft.com/office/drawing/2014/main" id="{6410B138-6490-0B7F-8402-EA0FCE23D5A3}"/>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27052" y="188913"/>
            <a:ext cx="3168649"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5912061"/>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ransition/>
  <p:txStyles>
    <p:titleStyle>
      <a:lvl1pPr algn="ctr" rtl="0" eaLnBrk="0" fontAlgn="base" hangingPunct="0">
        <a:lnSpc>
          <a:spcPct val="90000"/>
        </a:lnSpc>
        <a:spcBef>
          <a:spcPct val="0"/>
        </a:spcBef>
        <a:spcAft>
          <a:spcPct val="0"/>
        </a:spcAft>
        <a:defRPr sz="3600" b="1">
          <a:solidFill>
            <a:srgbClr val="3A4A72"/>
          </a:solidFill>
          <a:latin typeface="+mj-lt"/>
          <a:ea typeface="+mj-ea"/>
          <a:cs typeface="+mj-cs"/>
        </a:defRPr>
      </a:lvl1pPr>
      <a:lvl2pPr algn="ctr" rtl="0" eaLnBrk="0" fontAlgn="base" hangingPunct="0">
        <a:lnSpc>
          <a:spcPct val="90000"/>
        </a:lnSpc>
        <a:spcBef>
          <a:spcPct val="0"/>
        </a:spcBef>
        <a:spcAft>
          <a:spcPct val="0"/>
        </a:spcAft>
        <a:defRPr sz="3600" b="1">
          <a:solidFill>
            <a:srgbClr val="3A4A72"/>
          </a:solidFill>
          <a:latin typeface="Arial" charset="0"/>
        </a:defRPr>
      </a:lvl2pPr>
      <a:lvl3pPr algn="ctr" rtl="0" eaLnBrk="0" fontAlgn="base" hangingPunct="0">
        <a:lnSpc>
          <a:spcPct val="90000"/>
        </a:lnSpc>
        <a:spcBef>
          <a:spcPct val="0"/>
        </a:spcBef>
        <a:spcAft>
          <a:spcPct val="0"/>
        </a:spcAft>
        <a:defRPr sz="3600" b="1">
          <a:solidFill>
            <a:srgbClr val="3A4A72"/>
          </a:solidFill>
          <a:latin typeface="Arial" charset="0"/>
        </a:defRPr>
      </a:lvl3pPr>
      <a:lvl4pPr algn="ctr" rtl="0" eaLnBrk="0" fontAlgn="base" hangingPunct="0">
        <a:lnSpc>
          <a:spcPct val="90000"/>
        </a:lnSpc>
        <a:spcBef>
          <a:spcPct val="0"/>
        </a:spcBef>
        <a:spcAft>
          <a:spcPct val="0"/>
        </a:spcAft>
        <a:defRPr sz="3600" b="1">
          <a:solidFill>
            <a:srgbClr val="3A4A72"/>
          </a:solidFill>
          <a:latin typeface="Arial" charset="0"/>
        </a:defRPr>
      </a:lvl4pPr>
      <a:lvl5pPr algn="ctr" rtl="0" eaLnBrk="0" fontAlgn="base" hangingPunct="0">
        <a:lnSpc>
          <a:spcPct val="90000"/>
        </a:lnSpc>
        <a:spcBef>
          <a:spcPct val="0"/>
        </a:spcBef>
        <a:spcAft>
          <a:spcPct val="0"/>
        </a:spcAft>
        <a:defRPr sz="3600" b="1">
          <a:solidFill>
            <a:srgbClr val="3A4A72"/>
          </a:solidFill>
          <a:latin typeface="Arial" charset="0"/>
        </a:defRPr>
      </a:lvl5pPr>
      <a:lvl6pPr marL="457200" algn="ctr" rtl="0" fontAlgn="base">
        <a:lnSpc>
          <a:spcPct val="90000"/>
        </a:lnSpc>
        <a:spcBef>
          <a:spcPct val="0"/>
        </a:spcBef>
        <a:spcAft>
          <a:spcPct val="0"/>
        </a:spcAft>
        <a:defRPr sz="3600" b="1">
          <a:solidFill>
            <a:srgbClr val="3A4A72"/>
          </a:solidFill>
          <a:latin typeface="Arial" charset="0"/>
        </a:defRPr>
      </a:lvl6pPr>
      <a:lvl7pPr marL="914400" algn="ctr" rtl="0" fontAlgn="base">
        <a:lnSpc>
          <a:spcPct val="90000"/>
        </a:lnSpc>
        <a:spcBef>
          <a:spcPct val="0"/>
        </a:spcBef>
        <a:spcAft>
          <a:spcPct val="0"/>
        </a:spcAft>
        <a:defRPr sz="3600" b="1">
          <a:solidFill>
            <a:srgbClr val="3A4A72"/>
          </a:solidFill>
          <a:latin typeface="Arial" charset="0"/>
        </a:defRPr>
      </a:lvl7pPr>
      <a:lvl8pPr marL="1371600" algn="ctr" rtl="0" fontAlgn="base">
        <a:lnSpc>
          <a:spcPct val="90000"/>
        </a:lnSpc>
        <a:spcBef>
          <a:spcPct val="0"/>
        </a:spcBef>
        <a:spcAft>
          <a:spcPct val="0"/>
        </a:spcAft>
        <a:defRPr sz="3600" b="1">
          <a:solidFill>
            <a:srgbClr val="3A4A72"/>
          </a:solidFill>
          <a:latin typeface="Arial" charset="0"/>
        </a:defRPr>
      </a:lvl8pPr>
      <a:lvl9pPr marL="1828800" algn="ctr" rtl="0" fontAlgn="base">
        <a:lnSpc>
          <a:spcPct val="90000"/>
        </a:lnSpc>
        <a:spcBef>
          <a:spcPct val="0"/>
        </a:spcBef>
        <a:spcAft>
          <a:spcPct val="0"/>
        </a:spcAft>
        <a:defRPr sz="3600" b="1">
          <a:solidFill>
            <a:srgbClr val="3A4A7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rgbClr val="3A4A72"/>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rgbClr val="3A4A72"/>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rgbClr val="3A4A72"/>
          </a:solidFill>
          <a:latin typeface="+mn-lt"/>
        </a:defRPr>
      </a:lvl3pPr>
      <a:lvl4pPr marL="1600200" indent="-228600" algn="l" rtl="0" eaLnBrk="0" fontAlgn="base" hangingPunct="0">
        <a:spcBef>
          <a:spcPct val="20000"/>
        </a:spcBef>
        <a:spcAft>
          <a:spcPct val="0"/>
        </a:spcAft>
        <a:buClr>
          <a:schemeClr val="tx1"/>
        </a:buClr>
        <a:buSzPct val="80000"/>
        <a:buChar char="–"/>
        <a:defRPr>
          <a:solidFill>
            <a:srgbClr val="3A4A72"/>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a:solidFill>
            <a:srgbClr val="3A4A72"/>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1E22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pic>
        <p:nvPicPr>
          <p:cNvPr id="4" name="Pictur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166271" y="379131"/>
            <a:ext cx="1886974" cy="1340643"/>
          </a:xfrm>
          <a:prstGeom prst="rect">
            <a:avLst/>
          </a:prstGeom>
        </p:spPr>
      </p:pic>
    </p:spTree>
    <p:extLst>
      <p:ext uri="{BB962C8B-B14F-4D97-AF65-F5344CB8AC3E}">
        <p14:creationId xmlns:p14="http://schemas.microsoft.com/office/powerpoint/2010/main" val="11328130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227277" y="495846"/>
            <a:ext cx="1728982" cy="1184674"/>
          </a:xfrm>
          <a:prstGeom prst="rect">
            <a:avLst/>
          </a:prstGeom>
        </p:spPr>
      </p:pic>
    </p:spTree>
    <p:extLst>
      <p:ext uri="{BB962C8B-B14F-4D97-AF65-F5344CB8AC3E}">
        <p14:creationId xmlns:p14="http://schemas.microsoft.com/office/powerpoint/2010/main" val="1960169275"/>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notesSlide" Target="../notesSlides/notesSlide1.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26.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1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3" Type="http://schemas.openxmlformats.org/officeDocument/2006/relationships/hyperlink" Target="https://prostitutescollective.net/wp-content/uploads/2024/05/Proceed-Without-Caution-Report.pdf" TargetMode="External"/><Relationship Id="rId2" Type="http://schemas.openxmlformats.org/officeDocument/2006/relationships/image" Target="../media/image45.png"/><Relationship Id="rId1" Type="http://schemas.openxmlformats.org/officeDocument/2006/relationships/slideLayout" Target="../slideLayouts/slideLayout10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01.xml"/></Relationships>
</file>

<file path=ppt/slides/_rels/slide19.xml.rels><?xml version="1.0" encoding="UTF-8" standalone="yes"?>
<Relationships xmlns="http://schemas.openxmlformats.org/package/2006/relationships"><Relationship Id="rId2" Type="http://schemas.openxmlformats.org/officeDocument/2006/relationships/hyperlink" Target="https://www.justice-ni.gov.uk/sites/default/files/publications/justice/assessment-of-impact-criminalisation-of-purchasing-sexual-services.pdf" TargetMode="External"/><Relationship Id="rId1" Type="http://schemas.openxmlformats.org/officeDocument/2006/relationships/slideLayout" Target="../slideLayouts/slideLayout101.xml"/></Relationships>
</file>

<file path=ppt/slides/_rels/slide2.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3.emf"/><Relationship Id="rId1" Type="http://schemas.openxmlformats.org/officeDocument/2006/relationships/slideLayout" Target="../slideLayouts/slideLayout128.xml"/><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28.xml"/></Relationships>
</file>

<file path=ppt/slides/_rels/slide25.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28.xml"/></Relationships>
</file>

<file path=ppt/slides/_rels/slide26.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28.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3.emf"/><Relationship Id="rId1" Type="http://schemas.openxmlformats.org/officeDocument/2006/relationships/slideLayout" Target="../slideLayouts/slideLayout128.xml"/><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33.emf"/><Relationship Id="rId1" Type="http://schemas.openxmlformats.org/officeDocument/2006/relationships/slideLayout" Target="../slideLayouts/slideLayout128.xml"/></Relationships>
</file>

<file path=ppt/slides/_rels/slide29.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2.xml"/><Relationship Id="rId1" Type="http://schemas.openxmlformats.org/officeDocument/2006/relationships/slideLayout" Target="../slideLayouts/slideLayout128.xml"/><Relationship Id="rId5" Type="http://schemas.openxmlformats.org/officeDocument/2006/relationships/image" Target="../media/image53.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00.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33.emf"/><Relationship Id="rId1" Type="http://schemas.openxmlformats.org/officeDocument/2006/relationships/slideLayout" Target="../slideLayouts/slideLayout128.xml"/></Relationships>
</file>

<file path=ppt/slides/_rels/slide31.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28.xml"/></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3.emf"/><Relationship Id="rId1" Type="http://schemas.openxmlformats.org/officeDocument/2006/relationships/slideLayout" Target="../slideLayouts/slideLayout128.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33.emf"/><Relationship Id="rId1" Type="http://schemas.openxmlformats.org/officeDocument/2006/relationships/slideLayout" Target="../slideLayouts/slideLayout128.xml"/></Relationships>
</file>

<file path=ppt/slides/_rels/slide34.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28.xml"/></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33.emf"/><Relationship Id="rId1" Type="http://schemas.openxmlformats.org/officeDocument/2006/relationships/slideLayout" Target="../slideLayouts/slideLayout128.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33.emf"/><Relationship Id="rId1" Type="http://schemas.openxmlformats.org/officeDocument/2006/relationships/slideLayout" Target="../slideLayouts/slideLayout128.xml"/><Relationship Id="rId5" Type="http://schemas.openxmlformats.org/officeDocument/2006/relationships/image" Target="../media/image60.png"/><Relationship Id="rId4" Type="http://schemas.openxmlformats.org/officeDocument/2006/relationships/image" Target="../media/image59.png"/></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3.emf"/><Relationship Id="rId1" Type="http://schemas.openxmlformats.org/officeDocument/2006/relationships/slideLayout" Target="../slideLayouts/slideLayout128.xml"/><Relationship Id="rId6" Type="http://schemas.openxmlformats.org/officeDocument/2006/relationships/hyperlink" Target="https://forms.office.com/e/sLMGU3dQPD" TargetMode="External"/><Relationship Id="rId5" Type="http://schemas.openxmlformats.org/officeDocument/2006/relationships/image" Target="../media/image62.jpeg"/><Relationship Id="rId4" Type="http://schemas.openxmlformats.org/officeDocument/2006/relationships/image" Target="../media/image61.png"/></Relationships>
</file>

<file path=ppt/slides/_rels/slide38.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28.xml"/></Relationships>
</file>

<file path=ppt/slides/_rels/slide39.xml.rels><?xml version="1.0" encoding="UTF-8" standalone="yes"?>
<Relationships xmlns="http://schemas.openxmlformats.org/package/2006/relationships"><Relationship Id="rId3" Type="http://schemas.openxmlformats.org/officeDocument/2006/relationships/hyperlink" Target="https://www.bma.org.uk/media/4562/bma-arm-briefing-sex-workers-arm2021.pdf" TargetMode="External"/><Relationship Id="rId7" Type="http://schemas.openxmlformats.org/officeDocument/2006/relationships/hyperlink" Target="https://www.llyw.cymru/cael-gwared-ar-hepatitis-b-c-fel-bygythiad-i-iechyd-y-cyhoedd-camau-gweithredu-ar-gyfer-2022-i-2023" TargetMode="External"/><Relationship Id="rId2" Type="http://schemas.openxmlformats.org/officeDocument/2006/relationships/image" Target="../media/image33.emf"/><Relationship Id="rId1" Type="http://schemas.openxmlformats.org/officeDocument/2006/relationships/slideLayout" Target="../slideLayouts/slideLayout128.xml"/><Relationship Id="rId6" Type="http://schemas.openxmlformats.org/officeDocument/2006/relationships/hyperlink" Target="https://www.gov.wales/sites/default/files/publications/2023-03/hiv-action-plan-for-wales-2023-to-2026.pdf" TargetMode="External"/><Relationship Id="rId5" Type="http://schemas.openxmlformats.org/officeDocument/2006/relationships/hyperlink" Target="https://www.swansea.ac.uk/cy/ymchwil/ein-huchafbwyntiau/cyfiawnder-a-chydraddoldeb/lleihaur-stigma/" TargetMode="External"/><Relationship Id="rId4" Type="http://schemas.openxmlformats.org/officeDocument/2006/relationships/hyperlink" Target="https://safetyfirstwales.org/briefin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0.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111.xml"/></Relationships>
</file>

<file path=ppt/slides/_rels/slide4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112.xml"/></Relationships>
</file>

<file path=ppt/slides/_rels/slide42.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112.xml"/></Relationships>
</file>

<file path=ppt/slides/_rels/slide4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1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112.xml"/></Relationships>
</file>

<file path=ppt/slides/_rels/slide46.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112.xml"/></Relationships>
</file>

<file path=ppt/slides/_rels/slide47.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112.xml"/></Relationships>
</file>

<file path=ppt/slides/_rels/slide4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01.xml"/></Relationships>
</file>

<file path=ppt/slides/_rels/slide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01.xml"/></Relationships>
</file>

<file path=ppt/slides/_rels/slide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01.xml"/><Relationship Id="rId4" Type="http://schemas.openxmlformats.org/officeDocument/2006/relationships/hyperlink" Target="https://safetyfirstwales.org/"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a:extLst>
              <a:ext uri="{FF2B5EF4-FFF2-40B4-BE49-F238E27FC236}">
                <a16:creationId xmlns:a16="http://schemas.microsoft.com/office/drawing/2014/main" id="{E3F447A7-F2D5-4F3E-4404-3A93D262CED4}"/>
              </a:ext>
            </a:extLst>
          </p:cNvPr>
          <p:cNvPicPr>
            <a:picLocks noChangeAspect="1"/>
          </p:cNvPicPr>
          <p:nvPr/>
        </p:nvPicPr>
        <p:blipFill>
          <a:blip r:embed="rId3"/>
          <a:stretch>
            <a:fillRect/>
          </a:stretch>
        </p:blipFill>
        <p:spPr>
          <a:xfrm>
            <a:off x="428" y="0"/>
            <a:ext cx="12191143" cy="6857520"/>
          </a:xfrm>
          <a:prstGeom prst="rect">
            <a:avLst/>
          </a:prstGeom>
          <a:noFill/>
          <a:ln cap="flat">
            <a:noFill/>
          </a:ln>
        </p:spPr>
      </p:pic>
      <p:sp>
        <p:nvSpPr>
          <p:cNvPr id="3" name="object 3">
            <a:extLst>
              <a:ext uri="{FF2B5EF4-FFF2-40B4-BE49-F238E27FC236}">
                <a16:creationId xmlns:a16="http://schemas.microsoft.com/office/drawing/2014/main" id="{B5C64F40-93BB-94F6-B727-5A919CBE5C69}"/>
              </a:ext>
            </a:extLst>
          </p:cNvPr>
          <p:cNvSpPr txBox="1">
            <a:spLocks noGrp="1"/>
          </p:cNvSpPr>
          <p:nvPr>
            <p:ph type="title" idx="4294967295"/>
          </p:nvPr>
        </p:nvSpPr>
        <p:spPr>
          <a:xfrm>
            <a:off x="684439" y="1570285"/>
            <a:ext cx="11265870" cy="1363550"/>
          </a:xfrm>
          <a:prstGeom prst="rect">
            <a:avLst/>
          </a:prstGeom>
          <a:noFill/>
          <a:ln>
            <a:noFill/>
          </a:ln>
        </p:spPr>
        <p:txBody>
          <a:bodyPr vert="horz" wrap="square" lIns="0" tIns="9243" rIns="0" bIns="0" anchor="t" anchorCtr="0" compatLnSpc="1">
            <a:spAutoFit/>
          </a:bodyPr>
          <a:lstStyle/>
          <a:p>
            <a:pPr marL="7702" algn="ctr">
              <a:spcBef>
                <a:spcPts val="73"/>
              </a:spcBef>
            </a:pPr>
            <a:r>
              <a:rPr lang="en-GB" sz="4400" dirty="0">
                <a:solidFill>
                  <a:schemeClr val="bg1"/>
                </a:solidFill>
              </a:rPr>
              <a:t>Yn annerch ag anghenion iechyd a </a:t>
            </a:r>
            <a:r>
              <a:rPr lang="en-GB" sz="4400" dirty="0" err="1">
                <a:solidFill>
                  <a:schemeClr val="bg1"/>
                </a:solidFill>
              </a:rPr>
              <a:t>llesiant</a:t>
            </a:r>
            <a:r>
              <a:rPr lang="en-GB" sz="4400" dirty="0">
                <a:solidFill>
                  <a:schemeClr val="bg1"/>
                </a:solidFill>
              </a:rPr>
              <a:t> Ceiswyr Lloches a Ffoaduriaid</a:t>
            </a:r>
            <a:endParaRPr lang="en-US" sz="4400" dirty="0">
              <a:solidFill>
                <a:schemeClr val="bg1"/>
              </a:solidFill>
            </a:endParaRPr>
          </a:p>
        </p:txBody>
      </p:sp>
      <p:sp>
        <p:nvSpPr>
          <p:cNvPr id="4" name="object 4">
            <a:extLst>
              <a:ext uri="{FF2B5EF4-FFF2-40B4-BE49-F238E27FC236}">
                <a16:creationId xmlns:a16="http://schemas.microsoft.com/office/drawing/2014/main" id="{3E26A5D1-0E70-125F-1C03-AF8A406E081A}"/>
              </a:ext>
            </a:extLst>
          </p:cNvPr>
          <p:cNvSpPr txBox="1"/>
          <p:nvPr/>
        </p:nvSpPr>
        <p:spPr>
          <a:xfrm>
            <a:off x="755741" y="4595287"/>
            <a:ext cx="11306950" cy="1140642"/>
          </a:xfrm>
          <a:prstGeom prst="rect">
            <a:avLst/>
          </a:prstGeom>
          <a:noFill/>
          <a:ln cap="flat">
            <a:noFill/>
          </a:ln>
        </p:spPr>
        <p:txBody>
          <a:bodyPr vert="horz" wrap="square" lIns="0" tIns="6931" rIns="0" bIns="0" anchor="t" anchorCtr="0" compatLnSpc="1">
            <a:spAutoFit/>
          </a:bodyPr>
          <a:lstStyle/>
          <a:p>
            <a:pPr marL="7702" marR="0" lvl="0" indent="0" algn="l" defTabSz="554492" rtl="0" eaLnBrk="1" fontAlgn="auto" latinLnBrk="0" hangingPunct="1">
              <a:lnSpc>
                <a:spcPct val="100000"/>
              </a:lnSpc>
              <a:spcBef>
                <a:spcPts val="55"/>
              </a:spcBef>
              <a:spcAft>
                <a:spcPts val="0"/>
              </a:spcAft>
              <a:buClrTx/>
              <a:buSzTx/>
              <a:buFontTx/>
              <a:buNone/>
              <a:tabLst/>
              <a:defRPr sz="1800" b="0" i="0" u="none" strike="noStrike" kern="0" cap="none" spc="0" baseline="0">
                <a:solidFill>
                  <a:srgbClr val="000000"/>
                </a:solidFill>
                <a:uFillTx/>
              </a:defRPr>
            </a:pPr>
            <a:r>
              <a:rPr lang="en-US" sz="2400" kern="0" spc="-6" dirty="0" err="1">
                <a:solidFill>
                  <a:srgbClr val="FFFFFF"/>
                </a:solidFill>
                <a:latin typeface="Ubuntu"/>
                <a:cs typeface="Ubuntu"/>
              </a:rPr>
              <a:t>Gwm</a:t>
            </a:r>
            <a:r>
              <a:rPr kumimoji="0" lang="en-US" sz="2400" b="0" i="0" u="none" strike="noStrike" kern="0" cap="none" spc="-6" normalizeH="0" baseline="0" noProof="0" dirty="0" err="1">
                <a:ln>
                  <a:noFill/>
                </a:ln>
                <a:solidFill>
                  <a:srgbClr val="FFFFFF"/>
                </a:solidFill>
                <a:effectLst/>
                <a:uLnTx/>
                <a:uFillTx/>
                <a:latin typeface="Ubuntu"/>
                <a:ea typeface="+mn-ea"/>
                <a:cs typeface="Ubuntu"/>
              </a:rPr>
              <a:t>inar</a:t>
            </a:r>
            <a:endParaRPr kumimoji="0" lang="en-US" sz="2400" b="0" i="0" u="none" strike="noStrike" kern="0" cap="none" spc="-6" normalizeH="0" baseline="0" noProof="0" dirty="0">
              <a:ln>
                <a:noFill/>
              </a:ln>
              <a:solidFill>
                <a:srgbClr val="FFFFFF"/>
              </a:solidFill>
              <a:effectLst/>
              <a:uLnTx/>
              <a:uFillTx/>
              <a:latin typeface="Ubuntu"/>
              <a:ea typeface="+mn-ea"/>
              <a:cs typeface="Ubuntu"/>
            </a:endParaRPr>
          </a:p>
          <a:p>
            <a:pPr marL="7702" marR="0" lvl="0" indent="0" algn="l" defTabSz="554492" rtl="0" eaLnBrk="1" fontAlgn="auto" latinLnBrk="0" hangingPunct="1">
              <a:lnSpc>
                <a:spcPct val="100000"/>
              </a:lnSpc>
              <a:spcBef>
                <a:spcPts val="55"/>
              </a:spcBef>
              <a:spcAft>
                <a:spcPts val="0"/>
              </a:spcAft>
              <a:buClrTx/>
              <a:buSzTx/>
              <a:buFontTx/>
              <a:buNone/>
              <a:tabLst/>
              <a:defRPr sz="1800" b="0" i="0" u="none" strike="noStrike" kern="0" cap="none" spc="0" baseline="0">
                <a:solidFill>
                  <a:srgbClr val="000000"/>
                </a:solidFill>
                <a:uFillTx/>
              </a:defRPr>
            </a:pPr>
            <a:endParaRPr kumimoji="0" lang="en-US" sz="2400" b="0" i="0" u="none" strike="noStrike" kern="0" cap="none" spc="-6" normalizeH="0" baseline="0" noProof="0" dirty="0">
              <a:ln>
                <a:noFill/>
              </a:ln>
              <a:solidFill>
                <a:srgbClr val="FFFFFF"/>
              </a:solidFill>
              <a:effectLst/>
              <a:uLnTx/>
              <a:uFillTx/>
              <a:latin typeface="Ubuntu"/>
              <a:ea typeface="+mn-ea"/>
              <a:cs typeface="Ubuntu"/>
            </a:endParaRPr>
          </a:p>
          <a:p>
            <a:pPr marL="7702" marR="0" lvl="0" indent="0" algn="l" defTabSz="554492" rtl="0" eaLnBrk="1" fontAlgn="auto" latinLnBrk="0" hangingPunct="1">
              <a:lnSpc>
                <a:spcPct val="100000"/>
              </a:lnSpc>
              <a:spcBef>
                <a:spcPts val="55"/>
              </a:spcBef>
              <a:spcAft>
                <a:spcPts val="0"/>
              </a:spcAft>
              <a:buClrTx/>
              <a:buSzTx/>
              <a:buFontTx/>
              <a:buNone/>
              <a:tabLst/>
              <a:defRPr sz="1800" b="0" i="0" u="none" strike="noStrike" kern="0" cap="none" spc="0" baseline="0">
                <a:solidFill>
                  <a:srgbClr val="000000"/>
                </a:solidFill>
                <a:uFillTx/>
              </a:defRPr>
            </a:pPr>
            <a:r>
              <a:rPr lang="en-US" sz="2400" kern="0" spc="-6" dirty="0">
                <a:solidFill>
                  <a:srgbClr val="FFFFFF"/>
                </a:solidFill>
                <a:latin typeface="Ubuntu"/>
                <a:cs typeface="Ubuntu"/>
              </a:rPr>
              <a:t>27</a:t>
            </a:r>
            <a:r>
              <a:rPr lang="en-US" sz="2400" kern="0" spc="-6" baseline="30000" dirty="0">
                <a:solidFill>
                  <a:srgbClr val="FFFFFF"/>
                </a:solidFill>
                <a:latin typeface="Ubuntu"/>
                <a:cs typeface="Ubuntu"/>
              </a:rPr>
              <a:t>ain</a:t>
            </a:r>
            <a:r>
              <a:rPr kumimoji="0" lang="en-US" sz="2400" b="0" i="0" u="none" strike="noStrike" kern="0" cap="none" spc="-6" normalizeH="0" baseline="0" noProof="0">
                <a:ln>
                  <a:noFill/>
                </a:ln>
                <a:solidFill>
                  <a:srgbClr val="FFFFFF"/>
                </a:solidFill>
                <a:effectLst/>
                <a:uLnTx/>
                <a:uFillTx/>
                <a:latin typeface="Ubuntu"/>
                <a:ea typeface="+mn-ea"/>
                <a:cs typeface="Ubuntu"/>
              </a:rPr>
              <a:t> Chwefror </a:t>
            </a:r>
            <a:r>
              <a:rPr kumimoji="0" lang="en-US" sz="2400" b="0" i="0" u="none" strike="noStrike" kern="0" cap="none" spc="-6" normalizeH="0" baseline="0" noProof="0" dirty="0">
                <a:ln>
                  <a:noFill/>
                </a:ln>
                <a:solidFill>
                  <a:srgbClr val="FFFFFF"/>
                </a:solidFill>
                <a:effectLst/>
                <a:uLnTx/>
                <a:uFillTx/>
                <a:latin typeface="Ubuntu"/>
                <a:ea typeface="+mn-ea"/>
                <a:cs typeface="Ubuntu"/>
              </a:rPr>
              <a:t>2025</a:t>
            </a:r>
            <a:endParaRPr kumimoji="0" lang="en-US" sz="2400" b="0" i="0" u="none" strike="noStrike" kern="0" cap="none" spc="0" normalizeH="0" baseline="0" noProof="0" dirty="0">
              <a:ln>
                <a:noFill/>
              </a:ln>
              <a:solidFill>
                <a:srgbClr val="000000"/>
              </a:solidFill>
              <a:effectLst/>
              <a:uLnTx/>
              <a:uFillTx/>
              <a:latin typeface="Ubuntu"/>
              <a:ea typeface="+mn-ea"/>
              <a:cs typeface="Ubuntu"/>
            </a:endParaRPr>
          </a:p>
        </p:txBody>
      </p:sp>
      <p:grpSp>
        <p:nvGrpSpPr>
          <p:cNvPr id="5" name="object 5">
            <a:extLst>
              <a:ext uri="{FF2B5EF4-FFF2-40B4-BE49-F238E27FC236}">
                <a16:creationId xmlns:a16="http://schemas.microsoft.com/office/drawing/2014/main" id="{CEAA1F7E-087D-50F7-3D3A-48C022EBBD51}"/>
              </a:ext>
            </a:extLst>
          </p:cNvPr>
          <p:cNvGrpSpPr/>
          <p:nvPr/>
        </p:nvGrpSpPr>
        <p:grpSpPr>
          <a:xfrm>
            <a:off x="476643" y="634966"/>
            <a:ext cx="11238879" cy="5746339"/>
            <a:chOff x="785314" y="1047106"/>
            <a:chExt cx="18533744" cy="9476138"/>
          </a:xfrm>
        </p:grpSpPr>
        <p:sp>
          <p:nvSpPr>
            <p:cNvPr id="6" name="object 6">
              <a:extLst>
                <a:ext uri="{FF2B5EF4-FFF2-40B4-BE49-F238E27FC236}">
                  <a16:creationId xmlns:a16="http://schemas.microsoft.com/office/drawing/2014/main" id="{45B900D7-2A87-8407-09D4-D7C9D89D8A83}"/>
                </a:ext>
              </a:extLst>
            </p:cNvPr>
            <p:cNvSpPr/>
            <p:nvPr/>
          </p:nvSpPr>
          <p:spPr>
            <a:xfrm>
              <a:off x="1245568" y="1164680"/>
              <a:ext cx="833118" cy="833118"/>
            </a:xfrm>
            <a:custGeom>
              <a:avLst/>
              <a:gdLst>
                <a:gd name="f0" fmla="val w"/>
                <a:gd name="f1" fmla="val h"/>
                <a:gd name="f2" fmla="val 0"/>
                <a:gd name="f3" fmla="val 833119"/>
                <a:gd name="f4" fmla="val 302158"/>
                <a:gd name="f5" fmla="val 832662"/>
                <a:gd name="f6" fmla="val 298348"/>
                <a:gd name="f7" fmla="val 818870"/>
                <a:gd name="f8" fmla="val 295554"/>
                <a:gd name="f9" fmla="val 804684"/>
                <a:gd name="f10" fmla="val 293852"/>
                <a:gd name="f11" fmla="val 790143"/>
                <a:gd name="f12" fmla="val 293268"/>
                <a:gd name="f13" fmla="val 775284"/>
                <a:gd name="f14" fmla="val 767295"/>
                <a:gd name="f15" fmla="val 293725"/>
                <a:gd name="f16" fmla="val 759434"/>
                <a:gd name="f17" fmla="val 294690"/>
                <a:gd name="f18" fmla="val 751674"/>
                <a:gd name="f19" fmla="val 246976"/>
                <a:gd name="f20" fmla="val 730224"/>
                <a:gd name="f21" fmla="val 203263"/>
                <a:gd name="f22" fmla="val 702246"/>
                <a:gd name="f23" fmla="val 164198"/>
                <a:gd name="f24" fmla="val 668388"/>
                <a:gd name="f25" fmla="val 130403"/>
                <a:gd name="f26" fmla="val 629259"/>
                <a:gd name="f27" fmla="val 102476"/>
                <a:gd name="f28" fmla="val 585508"/>
                <a:gd name="f29" fmla="val 81064"/>
                <a:gd name="f30" fmla="val 537756"/>
                <a:gd name="f31" fmla="val 73647"/>
                <a:gd name="f32" fmla="val 538632"/>
                <a:gd name="f33" fmla="val 66065"/>
                <a:gd name="f34" fmla="val 538848"/>
                <a:gd name="f35" fmla="val 58432"/>
                <a:gd name="f36" fmla="val 43281"/>
                <a:gd name="f37" fmla="val 538264"/>
                <a:gd name="f38" fmla="val 28460"/>
                <a:gd name="f39" fmla="val 536536"/>
                <a:gd name="f40" fmla="val 14008"/>
                <a:gd name="f41" fmla="val 533666"/>
                <a:gd name="f42" fmla="val 529717"/>
                <a:gd name="f43" fmla="val 16027"/>
                <a:gd name="f44" fmla="val 577469"/>
                <a:gd name="f45" fmla="val 37299"/>
                <a:gd name="f46" fmla="val 622566"/>
                <a:gd name="f47" fmla="val 63436"/>
                <a:gd name="f48" fmla="val 664629"/>
                <a:gd name="f49" fmla="val 94094"/>
                <a:gd name="f50" fmla="val 703275"/>
                <a:gd name="f51" fmla="val 128879"/>
                <a:gd name="f52" fmla="val 738162"/>
                <a:gd name="f53" fmla="val 167449"/>
                <a:gd name="f54" fmla="val 768908"/>
                <a:gd name="f55" fmla="val 209423"/>
                <a:gd name="f56" fmla="val 795159"/>
                <a:gd name="f57" fmla="val 254457"/>
                <a:gd name="f58" fmla="val 816533"/>
                <a:gd name="f59" fmla="val 303149"/>
                <a:gd name="f60" fmla="val 255384"/>
                <a:gd name="f61" fmla="val 210286"/>
                <a:gd name="f62" fmla="val 168236"/>
                <a:gd name="f63" fmla="val 129578"/>
                <a:gd name="f64" fmla="val 94081"/>
                <a:gd name="f65" fmla="val 94691"/>
                <a:gd name="f66" fmla="val 128866"/>
                <a:gd name="f67" fmla="val 63944"/>
                <a:gd name="f68" fmla="val 167436"/>
                <a:gd name="f69" fmla="val 37706"/>
                <a:gd name="f70" fmla="val 16332"/>
                <a:gd name="f71" fmla="val 254444"/>
                <a:gd name="f72" fmla="val 190"/>
                <a:gd name="f73" fmla="val 302145"/>
                <a:gd name="f74" fmla="val 13982"/>
                <a:gd name="f75" fmla="val 298335"/>
                <a:gd name="f76" fmla="val 28168"/>
                <a:gd name="f77" fmla="val 295541"/>
                <a:gd name="f78" fmla="val 42710"/>
                <a:gd name="f79" fmla="val 293827"/>
                <a:gd name="f80" fmla="val 57569"/>
                <a:gd name="f81" fmla="val 293255"/>
                <a:gd name="f82" fmla="val 65582"/>
                <a:gd name="f83" fmla="val 73431"/>
                <a:gd name="f84" fmla="val 293712"/>
                <a:gd name="f85" fmla="val 81191"/>
                <a:gd name="f86" fmla="val 294678"/>
                <a:gd name="f87" fmla="val 102654"/>
                <a:gd name="f88" fmla="val 246951"/>
                <a:gd name="f89" fmla="val 130619"/>
                <a:gd name="f90" fmla="val 203250"/>
                <a:gd name="f91" fmla="val 164477"/>
                <a:gd name="f92" fmla="val 203606"/>
                <a:gd name="f93" fmla="val 130390"/>
                <a:gd name="f94" fmla="val 247345"/>
                <a:gd name="f95" fmla="val 295109"/>
                <a:gd name="f96" fmla="val 294208"/>
                <a:gd name="f97" fmla="val 293979"/>
                <a:gd name="f98" fmla="val 66078"/>
                <a:gd name="f99" fmla="val 58407"/>
                <a:gd name="f100" fmla="val 294576"/>
                <a:gd name="f101" fmla="val 43268"/>
                <a:gd name="f102" fmla="val 296316"/>
                <a:gd name="f103" fmla="val 28448"/>
                <a:gd name="f104" fmla="val 299186"/>
                <a:gd name="f105" fmla="val 832675"/>
                <a:gd name="f106" fmla="val 530682"/>
                <a:gd name="f107" fmla="val 818896"/>
                <a:gd name="f108" fmla="val 534504"/>
                <a:gd name="f109" fmla="val 804710"/>
                <a:gd name="f110" fmla="val 537298"/>
                <a:gd name="f111" fmla="val 790155"/>
                <a:gd name="f112" fmla="val 539000"/>
                <a:gd name="f113" fmla="val 775296"/>
                <a:gd name="f114" fmla="val 539572"/>
                <a:gd name="f115" fmla="val 759421"/>
                <a:gd name="f116" fmla="val 539140"/>
                <a:gd name="f117" fmla="val 751687"/>
                <a:gd name="f118" fmla="val 538149"/>
                <a:gd name="f119" fmla="val 730211"/>
                <a:gd name="f120" fmla="val 585876"/>
                <a:gd name="f121" fmla="val 629589"/>
                <a:gd name="f122" fmla="val 668655"/>
                <a:gd name="f123" fmla="val 629272"/>
                <a:gd name="f124" fmla="val 702462"/>
                <a:gd name="f125" fmla="val 585520"/>
                <a:gd name="f126" fmla="val 730377"/>
                <a:gd name="f127" fmla="val 537781"/>
                <a:gd name="f128" fmla="val 751789"/>
                <a:gd name="f129" fmla="val 538657"/>
                <a:gd name="f130" fmla="val 759206"/>
                <a:gd name="f131" fmla="val 804405"/>
                <a:gd name="f132" fmla="val 529742"/>
                <a:gd name="f133" fmla="val 832853"/>
                <a:gd name="f134" fmla="val 577494"/>
                <a:gd name="f135" fmla="val 816825"/>
                <a:gd name="f136" fmla="val 622579"/>
                <a:gd name="f137" fmla="val 795566"/>
                <a:gd name="f138" fmla="val 664641"/>
                <a:gd name="f139" fmla="val 769416"/>
                <a:gd name="f140" fmla="val 703287"/>
                <a:gd name="f141" fmla="val 738771"/>
                <a:gd name="f142" fmla="val 738174"/>
                <a:gd name="f143" fmla="val 703973"/>
                <a:gd name="f144" fmla="val 768921"/>
                <a:gd name="f145" fmla="val 665403"/>
                <a:gd name="f146" fmla="val 623430"/>
                <a:gd name="f147" fmla="val 578396"/>
                <a:gd name="f148" fmla="val 832878"/>
                <a:gd name="f149" fmla="val 303110"/>
                <a:gd name="f150" fmla="val 816838"/>
                <a:gd name="f151" fmla="val 255358"/>
                <a:gd name="f152" fmla="val 210273"/>
                <a:gd name="f153" fmla="val 769429"/>
                <a:gd name="f154" fmla="val 168211"/>
                <a:gd name="f155" fmla="val 129565"/>
                <a:gd name="f156" fmla="val 578408"/>
                <a:gd name="f157" fmla="val 530694"/>
                <a:gd name="f158" fmla="val 534517"/>
                <a:gd name="f159" fmla="val 13970"/>
                <a:gd name="f160" fmla="val 537311"/>
                <a:gd name="f161" fmla="val 28155"/>
                <a:gd name="f162" fmla="val 539026"/>
                <a:gd name="f163" fmla="val 539597"/>
                <a:gd name="f164" fmla="val 57556"/>
                <a:gd name="f165" fmla="val 65557"/>
                <a:gd name="f166" fmla="val 73418"/>
                <a:gd name="f167" fmla="val 538187"/>
                <a:gd name="f168" fmla="val 81178"/>
                <a:gd name="f169" fmla="val 585901"/>
                <a:gd name="f170" fmla="val 102641"/>
                <a:gd name="f171" fmla="val 629602"/>
                <a:gd name="f172" fmla="val 130606"/>
                <a:gd name="f173" fmla="val 668667"/>
                <a:gd name="f174" fmla="val 164465"/>
                <a:gd name="f175" fmla="val 203581"/>
                <a:gd name="f176" fmla="val 247319"/>
                <a:gd name="f177" fmla="val 295071"/>
                <a:gd name="f178" fmla="val 294182"/>
                <a:gd name="f179" fmla="val 774446"/>
                <a:gd name="f180" fmla="val 789584"/>
                <a:gd name="f181" fmla="val 818845"/>
                <a:gd name="f182" fmla="val 299173"/>
                <a:gd name="f183" fmla="*/ f0 1 833119"/>
                <a:gd name="f184" fmla="*/ f1 1 833119"/>
                <a:gd name="f185" fmla="+- f3 0 f2"/>
                <a:gd name="f186" fmla="*/ f185 1 833119"/>
                <a:gd name="f187" fmla="*/ f2 1 f186"/>
                <a:gd name="f188" fmla="*/ f3 1 f186"/>
                <a:gd name="f189" fmla="*/ f187 f183 1"/>
                <a:gd name="f190" fmla="*/ f188 f183 1"/>
                <a:gd name="f191" fmla="*/ f188 f184 1"/>
                <a:gd name="f192" fmla="*/ f187 f184 1"/>
              </a:gdLst>
              <a:ahLst/>
              <a:cxnLst>
                <a:cxn ang="3cd4">
                  <a:pos x="hc" y="t"/>
                </a:cxn>
                <a:cxn ang="0">
                  <a:pos x="r" y="vc"/>
                </a:cxn>
                <a:cxn ang="cd4">
                  <a:pos x="hc" y="b"/>
                </a:cxn>
                <a:cxn ang="cd2">
                  <a:pos x="l" y="vc"/>
                </a:cxn>
              </a:cxnLst>
              <a:rect l="f189" t="f192" r="f190" b="f191"/>
              <a:pathLst>
                <a:path w="833119" h="833119">
                  <a:moveTo>
                    <a:pt x="f4" y="f5"/>
                  </a:moveTo>
                  <a:lnTo>
                    <a:pt x="f6" y="f7"/>
                  </a:lnTo>
                  <a:lnTo>
                    <a:pt x="f8" y="f9"/>
                  </a:lnTo>
                  <a:lnTo>
                    <a:pt x="f10" y="f11"/>
                  </a:lnTo>
                  <a:lnTo>
                    <a:pt x="f12" y="f13"/>
                  </a:lnTo>
                  <a:lnTo>
                    <a:pt x="f12"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4"/>
                  </a:lnTo>
                  <a:lnTo>
                    <a:pt x="f36" y="f37"/>
                  </a:lnTo>
                  <a:lnTo>
                    <a:pt x="f38" y="f39"/>
                  </a:lnTo>
                  <a:lnTo>
                    <a:pt x="f40" y="f41"/>
                  </a:lnTo>
                  <a:lnTo>
                    <a:pt x="f2" y="f42"/>
                  </a:lnTo>
                  <a:lnTo>
                    <a:pt x="f43" y="f44"/>
                  </a:lnTo>
                  <a:lnTo>
                    <a:pt x="f45" y="f46"/>
                  </a:lnTo>
                  <a:lnTo>
                    <a:pt x="f47" y="f48"/>
                  </a:lnTo>
                  <a:lnTo>
                    <a:pt x="f49" y="f50"/>
                  </a:lnTo>
                  <a:lnTo>
                    <a:pt x="f51" y="f52"/>
                  </a:lnTo>
                  <a:lnTo>
                    <a:pt x="f53" y="f54"/>
                  </a:lnTo>
                  <a:lnTo>
                    <a:pt x="f55" y="f56"/>
                  </a:lnTo>
                  <a:lnTo>
                    <a:pt x="f57" y="f58"/>
                  </a:lnTo>
                  <a:lnTo>
                    <a:pt x="f4" y="f5"/>
                  </a:lnTo>
                  <a:close/>
                </a:path>
                <a:path w="833119" h="833119">
                  <a:moveTo>
                    <a:pt x="f59" y="f2"/>
                  </a:moveTo>
                  <a:lnTo>
                    <a:pt x="f60" y="f43"/>
                  </a:lnTo>
                  <a:lnTo>
                    <a:pt x="f61" y="f45"/>
                  </a:lnTo>
                  <a:lnTo>
                    <a:pt x="f62" y="f47"/>
                  </a:lnTo>
                  <a:lnTo>
                    <a:pt x="f63" y="f64"/>
                  </a:lnTo>
                  <a:lnTo>
                    <a:pt x="f65" y="f66"/>
                  </a:lnTo>
                  <a:lnTo>
                    <a:pt x="f67" y="f68"/>
                  </a:lnTo>
                  <a:lnTo>
                    <a:pt x="f69" y="f55"/>
                  </a:lnTo>
                  <a:lnTo>
                    <a:pt x="f70" y="f71"/>
                  </a:lnTo>
                  <a:lnTo>
                    <a:pt x="f72" y="f73"/>
                  </a:lnTo>
                  <a:lnTo>
                    <a:pt x="f74" y="f75"/>
                  </a:lnTo>
                  <a:lnTo>
                    <a:pt x="f76" y="f77"/>
                  </a:lnTo>
                  <a:lnTo>
                    <a:pt x="f78" y="f79"/>
                  </a:lnTo>
                  <a:lnTo>
                    <a:pt x="f80" y="f81"/>
                  </a:lnTo>
                  <a:lnTo>
                    <a:pt x="f82" y="f81"/>
                  </a:lnTo>
                  <a:lnTo>
                    <a:pt x="f83" y="f84"/>
                  </a:lnTo>
                  <a:lnTo>
                    <a:pt x="f85" y="f86"/>
                  </a:lnTo>
                  <a:lnTo>
                    <a:pt x="f87" y="f88"/>
                  </a:lnTo>
                  <a:lnTo>
                    <a:pt x="f89" y="f90"/>
                  </a:lnTo>
                  <a:lnTo>
                    <a:pt x="f91" y="f23"/>
                  </a:lnTo>
                  <a:lnTo>
                    <a:pt x="f92" y="f93"/>
                  </a:lnTo>
                  <a:lnTo>
                    <a:pt x="f94" y="f27"/>
                  </a:lnTo>
                  <a:lnTo>
                    <a:pt x="f95" y="f29"/>
                  </a:lnTo>
                  <a:lnTo>
                    <a:pt x="f96" y="f31"/>
                  </a:lnTo>
                  <a:lnTo>
                    <a:pt x="f97" y="f98"/>
                  </a:lnTo>
                  <a:lnTo>
                    <a:pt x="f97" y="f99"/>
                  </a:lnTo>
                  <a:lnTo>
                    <a:pt x="f100" y="f101"/>
                  </a:lnTo>
                  <a:lnTo>
                    <a:pt x="f102" y="f103"/>
                  </a:lnTo>
                  <a:lnTo>
                    <a:pt x="f104" y="f40"/>
                  </a:lnTo>
                  <a:lnTo>
                    <a:pt x="f59" y="f2"/>
                  </a:lnTo>
                  <a:close/>
                </a:path>
                <a:path w="833119" h="833119">
                  <a:moveTo>
                    <a:pt x="f105" y="f106"/>
                  </a:moveTo>
                  <a:lnTo>
                    <a:pt x="f107" y="f108"/>
                  </a:lnTo>
                  <a:lnTo>
                    <a:pt x="f109" y="f110"/>
                  </a:lnTo>
                  <a:lnTo>
                    <a:pt x="f111" y="f112"/>
                  </a:lnTo>
                  <a:lnTo>
                    <a:pt x="f113" y="f114"/>
                  </a:lnTo>
                  <a:lnTo>
                    <a:pt x="f14" y="f114"/>
                  </a:lnTo>
                  <a:lnTo>
                    <a:pt x="f115" y="f116"/>
                  </a:lnTo>
                  <a:lnTo>
                    <a:pt x="f117" y="f118"/>
                  </a:lnTo>
                  <a:lnTo>
                    <a:pt x="f119" y="f120"/>
                  </a:lnTo>
                  <a:lnTo>
                    <a:pt x="f22" y="f121"/>
                  </a:lnTo>
                  <a:lnTo>
                    <a:pt x="f24" y="f122"/>
                  </a:lnTo>
                  <a:lnTo>
                    <a:pt x="f123" y="f124"/>
                  </a:lnTo>
                  <a:lnTo>
                    <a:pt x="f125" y="f126"/>
                  </a:lnTo>
                  <a:lnTo>
                    <a:pt x="f127" y="f128"/>
                  </a:lnTo>
                  <a:lnTo>
                    <a:pt x="f129" y="f130"/>
                  </a:lnTo>
                  <a:lnTo>
                    <a:pt x="f39" y="f131"/>
                  </a:lnTo>
                  <a:lnTo>
                    <a:pt x="f132" y="f133"/>
                  </a:lnTo>
                  <a:lnTo>
                    <a:pt x="f134" y="f135"/>
                  </a:lnTo>
                  <a:lnTo>
                    <a:pt x="f136" y="f137"/>
                  </a:lnTo>
                  <a:lnTo>
                    <a:pt x="f138" y="f139"/>
                  </a:lnTo>
                  <a:lnTo>
                    <a:pt x="f140" y="f141"/>
                  </a:lnTo>
                  <a:lnTo>
                    <a:pt x="f142" y="f143"/>
                  </a:lnTo>
                  <a:lnTo>
                    <a:pt x="f144" y="f145"/>
                  </a:lnTo>
                  <a:lnTo>
                    <a:pt x="f56" y="f146"/>
                  </a:lnTo>
                  <a:lnTo>
                    <a:pt x="f58" y="f147"/>
                  </a:lnTo>
                  <a:lnTo>
                    <a:pt x="f105" y="f106"/>
                  </a:lnTo>
                  <a:close/>
                </a:path>
                <a:path w="833119" h="833119">
                  <a:moveTo>
                    <a:pt x="f148" y="f149"/>
                  </a:moveTo>
                  <a:lnTo>
                    <a:pt x="f150" y="f151"/>
                  </a:lnTo>
                  <a:lnTo>
                    <a:pt x="f137" y="f152"/>
                  </a:lnTo>
                  <a:lnTo>
                    <a:pt x="f153" y="f154"/>
                  </a:lnTo>
                  <a:lnTo>
                    <a:pt x="f141" y="f155"/>
                  </a:lnTo>
                  <a:lnTo>
                    <a:pt x="f143" y="f65"/>
                  </a:lnTo>
                  <a:lnTo>
                    <a:pt x="f145" y="f67"/>
                  </a:lnTo>
                  <a:lnTo>
                    <a:pt x="f146" y="f69"/>
                  </a:lnTo>
                  <a:lnTo>
                    <a:pt x="f156" y="f70"/>
                  </a:lnTo>
                  <a:lnTo>
                    <a:pt x="f157" y="f72"/>
                  </a:lnTo>
                  <a:lnTo>
                    <a:pt x="f158" y="f159"/>
                  </a:lnTo>
                  <a:lnTo>
                    <a:pt x="f160" y="f161"/>
                  </a:lnTo>
                  <a:lnTo>
                    <a:pt x="f162" y="f78"/>
                  </a:lnTo>
                  <a:lnTo>
                    <a:pt x="f163" y="f164"/>
                  </a:lnTo>
                  <a:lnTo>
                    <a:pt x="f163" y="f165"/>
                  </a:lnTo>
                  <a:lnTo>
                    <a:pt x="f116" y="f166"/>
                  </a:lnTo>
                  <a:lnTo>
                    <a:pt x="f167" y="f168"/>
                  </a:lnTo>
                  <a:lnTo>
                    <a:pt x="f169" y="f170"/>
                  </a:lnTo>
                  <a:lnTo>
                    <a:pt x="f171" y="f172"/>
                  </a:lnTo>
                  <a:lnTo>
                    <a:pt x="f173" y="f174"/>
                  </a:lnTo>
                  <a:lnTo>
                    <a:pt x="f124" y="f175"/>
                  </a:lnTo>
                  <a:lnTo>
                    <a:pt x="f126" y="f176"/>
                  </a:lnTo>
                  <a:lnTo>
                    <a:pt x="f128" y="f177"/>
                  </a:lnTo>
                  <a:lnTo>
                    <a:pt x="f130" y="f178"/>
                  </a:lnTo>
                  <a:lnTo>
                    <a:pt x="f179" y="f97"/>
                  </a:lnTo>
                  <a:lnTo>
                    <a:pt x="f180" y="f100"/>
                  </a:lnTo>
                  <a:lnTo>
                    <a:pt x="f131" y="f102"/>
                  </a:lnTo>
                  <a:lnTo>
                    <a:pt x="f181" y="f182"/>
                  </a:lnTo>
                  <a:lnTo>
                    <a:pt x="f148" y="f149"/>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7" name="object 7">
              <a:extLst>
                <a:ext uri="{FF2B5EF4-FFF2-40B4-BE49-F238E27FC236}">
                  <a16:creationId xmlns:a16="http://schemas.microsoft.com/office/drawing/2014/main" id="{5A5A0BD8-D5A9-29A1-0C55-BA44A0EBAB56}"/>
                </a:ext>
              </a:extLst>
            </p:cNvPr>
            <p:cNvPicPr>
              <a:picLocks noChangeAspect="1"/>
            </p:cNvPicPr>
            <p:nvPr/>
          </p:nvPicPr>
          <p:blipFill>
            <a:blip r:embed="rId4"/>
            <a:stretch>
              <a:fillRect/>
            </a:stretch>
          </p:blipFill>
          <p:spPr>
            <a:xfrm>
              <a:off x="2305485" y="1164433"/>
              <a:ext cx="715271" cy="885184"/>
            </a:xfrm>
            <a:prstGeom prst="rect">
              <a:avLst/>
            </a:prstGeom>
            <a:noFill/>
            <a:ln cap="flat">
              <a:noFill/>
            </a:ln>
          </p:spPr>
        </p:pic>
        <p:sp>
          <p:nvSpPr>
            <p:cNvPr id="8" name="object 8">
              <a:extLst>
                <a:ext uri="{FF2B5EF4-FFF2-40B4-BE49-F238E27FC236}">
                  <a16:creationId xmlns:a16="http://schemas.microsoft.com/office/drawing/2014/main" id="{FEB06B04-B949-B2D7-7031-B53C08CD6CEB}"/>
                </a:ext>
              </a:extLst>
            </p:cNvPr>
            <p:cNvSpPr/>
            <p:nvPr/>
          </p:nvSpPr>
          <p:spPr>
            <a:xfrm>
              <a:off x="1127985" y="1047106"/>
              <a:ext cx="2197102" cy="1068074"/>
            </a:xfrm>
            <a:custGeom>
              <a:avLst/>
              <a:gdLst>
                <a:gd name="f0" fmla="val w"/>
                <a:gd name="f1" fmla="val h"/>
                <a:gd name="f2" fmla="val 0"/>
                <a:gd name="f3" fmla="val 2197100"/>
                <a:gd name="f4" fmla="val 1068070"/>
                <a:gd name="f5" fmla="val 388213"/>
                <a:gd name="f6" fmla="val 419315"/>
                <a:gd name="f7" fmla="val 355752"/>
                <a:gd name="f8" fmla="val 438188"/>
                <a:gd name="f9" fmla="val 335140"/>
                <a:gd name="f10" fmla="val 452475"/>
                <a:gd name="f11" fmla="val 317538"/>
                <a:gd name="f12" fmla="val 469328"/>
                <a:gd name="f13" fmla="val 294132"/>
                <a:gd name="f14" fmla="val 495947"/>
                <a:gd name="f15" fmla="val 263321"/>
                <a:gd name="f16" fmla="val 526796"/>
                <a:gd name="f17" fmla="val 226364"/>
                <a:gd name="f18" fmla="val 552526"/>
                <a:gd name="f19" fmla="val 185635"/>
                <a:gd name="f20" fmla="val 566661"/>
                <a:gd name="f21" fmla="val 143484"/>
                <a:gd name="f22" fmla="val 562673"/>
                <a:gd name="f23" fmla="val 102273"/>
                <a:gd name="f24" fmla="val 534085"/>
                <a:gd name="f25" fmla="val 136931"/>
                <a:gd name="f26" fmla="val 508139"/>
                <a:gd name="f27" fmla="val 172516"/>
                <a:gd name="f28" fmla="val 500468"/>
                <a:gd name="f29" fmla="val 207619"/>
                <a:gd name="f30" fmla="val 507136"/>
                <a:gd name="f31" fmla="val 240830"/>
                <a:gd name="f32" fmla="val 524243"/>
                <a:gd name="f33" fmla="val 247230"/>
                <a:gd name="f34" fmla="val 521843"/>
                <a:gd name="f35" fmla="val 253796"/>
                <a:gd name="f36" fmla="val 517105"/>
                <a:gd name="f37" fmla="val 264464"/>
                <a:gd name="f38" fmla="val 506463"/>
                <a:gd name="f39" fmla="val 287883"/>
                <a:gd name="f40" fmla="val 481380"/>
                <a:gd name="f41" fmla="val 292277"/>
                <a:gd name="f42" fmla="val 477443"/>
                <a:gd name="f43" fmla="val 295770"/>
                <a:gd name="f44" fmla="val 472897"/>
                <a:gd name="f45" fmla="val 257644"/>
                <a:gd name="f46" fmla="val 448729"/>
                <a:gd name="f47" fmla="val 219862"/>
                <a:gd name="f48" fmla="val 433298"/>
                <a:gd name="f49" fmla="val 182435"/>
                <a:gd name="f50" fmla="val 426783"/>
                <a:gd name="f51" fmla="val 145351"/>
                <a:gd name="f52" fmla="val 429361"/>
                <a:gd name="f53" fmla="val 108572"/>
                <a:gd name="f54" fmla="val 441198"/>
                <a:gd name="f55" fmla="val 72097"/>
                <a:gd name="f56" fmla="val 462483"/>
                <a:gd name="f57" fmla="val 35915"/>
                <a:gd name="f58" fmla="val 493382"/>
                <a:gd name="f59" fmla="val 38481"/>
                <a:gd name="f60" fmla="val 577240"/>
                <a:gd name="f61" fmla="val 77152"/>
                <a:gd name="f62" fmla="val 609130"/>
                <a:gd name="f63" fmla="val 115912"/>
                <a:gd name="f64" fmla="val 630174"/>
                <a:gd name="f65" fmla="val 154686"/>
                <a:gd name="f66" fmla="val 640778"/>
                <a:gd name="f67" fmla="val 193408"/>
                <a:gd name="f68" fmla="val 641375"/>
                <a:gd name="f69" fmla="val 231965"/>
                <a:gd name="f70" fmla="val 632383"/>
                <a:gd name="f71" fmla="val 270294"/>
                <a:gd name="f72" fmla="val 614210"/>
                <a:gd name="f73" fmla="val 308305"/>
                <a:gd name="f74" fmla="val 587298"/>
                <a:gd name="f75" fmla="val 340321"/>
                <a:gd name="f76" fmla="val 556082"/>
                <a:gd name="f77" fmla="val 361581"/>
                <a:gd name="f78" fmla="val 361505"/>
                <a:gd name="f79" fmla="val 506666"/>
                <a:gd name="f80" fmla="val 364261"/>
                <a:gd name="f81" fmla="val 485584"/>
                <a:gd name="f82" fmla="val 372325"/>
                <a:gd name="f83" fmla="val 460044"/>
                <a:gd name="f84" fmla="val 521716"/>
                <a:gd name="f85" fmla="val 370547"/>
                <a:gd name="f86" fmla="val 469442"/>
                <a:gd name="f87" fmla="val 318236"/>
                <a:gd name="f88" fmla="val 462508"/>
                <a:gd name="f89" fmla="val 325094"/>
                <a:gd name="f90" fmla="val 445770"/>
                <a:gd name="f91" fmla="val 344068"/>
                <a:gd name="f92" fmla="val 407225"/>
                <a:gd name="f93" fmla="val 408736"/>
                <a:gd name="f94" fmla="val 393941"/>
                <a:gd name="f95" fmla="val 445998"/>
                <a:gd name="f96" fmla="val 383806"/>
                <a:gd name="f97" fmla="val 485749"/>
                <a:gd name="f98" fmla="val 377101"/>
                <a:gd name="f99" fmla="val 533539"/>
                <a:gd name="f100" fmla="val 384238"/>
                <a:gd name="f101" fmla="val 539242"/>
                <a:gd name="f102" fmla="val 402132"/>
                <a:gd name="f103" fmla="val 552323"/>
                <a:gd name="f104" fmla="val 425488"/>
                <a:gd name="f105" fmla="val 566699"/>
                <a:gd name="f106" fmla="val 448983"/>
                <a:gd name="f107" fmla="val 576287"/>
                <a:gd name="f108" fmla="val 449529"/>
                <a:gd name="f109" fmla="val 567143"/>
                <a:gd name="f110" fmla="val 452005"/>
                <a:gd name="f111" fmla="val 542925"/>
                <a:gd name="f112" fmla="val 467956"/>
                <a:gd name="f113" fmla="val 468541"/>
                <a:gd name="f114" fmla="val 489127"/>
                <a:gd name="f115" fmla="val 410298"/>
                <a:gd name="f116" fmla="val 501472"/>
                <a:gd name="f117" fmla="val 392709"/>
                <a:gd name="f118" fmla="val 619023"/>
                <a:gd name="f119" fmla="val 508444"/>
                <a:gd name="f120" fmla="val 610285"/>
                <a:gd name="f121" fmla="val 600049"/>
                <a:gd name="f122" fmla="val 410311"/>
                <a:gd name="f123" fmla="val 578866"/>
                <a:gd name="f124" fmla="val 370560"/>
                <a:gd name="f125" fmla="val 546303"/>
                <a:gd name="f126" fmla="val 598563"/>
                <a:gd name="f127" fmla="val 372757"/>
                <a:gd name="f128" fmla="val 642683"/>
                <a:gd name="f129" fmla="val 408762"/>
                <a:gd name="f130" fmla="val 660768"/>
                <a:gd name="f131" fmla="val 446011"/>
                <a:gd name="f132" fmla="val 674052"/>
                <a:gd name="f133" fmla="val 485762"/>
                <a:gd name="f134" fmla="val 684187"/>
                <a:gd name="f135" fmla="val 533552"/>
                <a:gd name="f136" fmla="val 690918"/>
                <a:gd name="f137" fmla="val 539254"/>
                <a:gd name="f138" fmla="val 683768"/>
                <a:gd name="f139" fmla="val 552335"/>
                <a:gd name="f140" fmla="val 665861"/>
                <a:gd name="f141" fmla="val 566712"/>
                <a:gd name="f142" fmla="val 642518"/>
                <a:gd name="f143" fmla="val 874598"/>
                <a:gd name="f144" fmla="val 836041"/>
                <a:gd name="f145" fmla="val 614222"/>
                <a:gd name="f146" fmla="val 797712"/>
                <a:gd name="f147" fmla="val 587311"/>
                <a:gd name="f148" fmla="val 759714"/>
                <a:gd name="f149" fmla="val 556094"/>
                <a:gd name="f150" fmla="val 727684"/>
                <a:gd name="f151" fmla="val 706424"/>
                <a:gd name="f152" fmla="val 506679"/>
                <a:gd name="f153" fmla="val 706501"/>
                <a:gd name="f154" fmla="val 703745"/>
                <a:gd name="f155" fmla="val 460057"/>
                <a:gd name="f156" fmla="val 695680"/>
                <a:gd name="f157" fmla="val 679805"/>
                <a:gd name="f158" fmla="val 438200"/>
                <a:gd name="f159" fmla="val 712254"/>
                <a:gd name="f160" fmla="val 732866"/>
                <a:gd name="f161" fmla="val 750468"/>
                <a:gd name="f162" fmla="val 773874"/>
                <a:gd name="f163" fmla="val 526808"/>
                <a:gd name="f164" fmla="val 804697"/>
                <a:gd name="f165" fmla="val 552551"/>
                <a:gd name="f166" fmla="val 841641"/>
                <a:gd name="f167" fmla="val 566674"/>
                <a:gd name="f168" fmla="val 882383"/>
                <a:gd name="f169" fmla="val 562686"/>
                <a:gd name="f170" fmla="val 924534"/>
                <a:gd name="f171" fmla="val 965746"/>
                <a:gd name="f172" fmla="val 508152"/>
                <a:gd name="f173" fmla="val 931087"/>
                <a:gd name="f174" fmla="val 895502"/>
                <a:gd name="f175" fmla="val 507149"/>
                <a:gd name="f176" fmla="val 860399"/>
                <a:gd name="f177" fmla="val 524256"/>
                <a:gd name="f178" fmla="val 827189"/>
                <a:gd name="f179" fmla="val 521868"/>
                <a:gd name="f180" fmla="val 820775"/>
                <a:gd name="f181" fmla="val 517118"/>
                <a:gd name="f182" fmla="val 814222"/>
                <a:gd name="f183" fmla="val 506488"/>
                <a:gd name="f184" fmla="val 803541"/>
                <a:gd name="f185" fmla="val 481406"/>
                <a:gd name="f186" fmla="val 780135"/>
                <a:gd name="f187" fmla="val 477456"/>
                <a:gd name="f188" fmla="val 775728"/>
                <a:gd name="f189" fmla="val 772236"/>
                <a:gd name="f190" fmla="val 810361"/>
                <a:gd name="f191" fmla="val 433311"/>
                <a:gd name="f192" fmla="val 848131"/>
                <a:gd name="f193" fmla="val 426796"/>
                <a:gd name="f194" fmla="val 885558"/>
                <a:gd name="f195" fmla="val 922655"/>
                <a:gd name="f196" fmla="val 441210"/>
                <a:gd name="f197" fmla="val 959434"/>
                <a:gd name="f198" fmla="val 995921"/>
                <a:gd name="f199" fmla="val 1032103"/>
                <a:gd name="f200" fmla="val 1068019"/>
                <a:gd name="f201" fmla="val 1029525"/>
                <a:gd name="f202" fmla="val 990866"/>
                <a:gd name="f203" fmla="val 952093"/>
                <a:gd name="f204" fmla="val 913320"/>
                <a:gd name="f205" fmla="val 648690"/>
                <a:gd name="f206" fmla="val 388188"/>
                <a:gd name="f207" fmla="val 629818"/>
                <a:gd name="f208" fmla="val 355739"/>
                <a:gd name="f209" fmla="val 615543"/>
                <a:gd name="f210" fmla="val 335127"/>
                <a:gd name="f211" fmla="val 598690"/>
                <a:gd name="f212" fmla="val 317512"/>
                <a:gd name="f213" fmla="val 572071"/>
                <a:gd name="f214" fmla="val 294106"/>
                <a:gd name="f215" fmla="val 541210"/>
                <a:gd name="f216" fmla="val 263296"/>
                <a:gd name="f217" fmla="val 515467"/>
                <a:gd name="f218" fmla="val 226352"/>
                <a:gd name="f219" fmla="val 501345"/>
                <a:gd name="f220" fmla="val 185623"/>
                <a:gd name="f221" fmla="val 505333"/>
                <a:gd name="f222" fmla="val 143471"/>
                <a:gd name="f223" fmla="val 533946"/>
                <a:gd name="f224" fmla="val 102260"/>
                <a:gd name="f225" fmla="val 559866"/>
                <a:gd name="f226" fmla="val 136918"/>
                <a:gd name="f227" fmla="val 567537"/>
                <a:gd name="f228" fmla="val 172504"/>
                <a:gd name="f229" fmla="val 560870"/>
                <a:gd name="f230" fmla="val 207606"/>
                <a:gd name="f231" fmla="val 543763"/>
                <a:gd name="f232" fmla="val 240792"/>
                <a:gd name="f233" fmla="val 546163"/>
                <a:gd name="f234" fmla="val 247218"/>
                <a:gd name="f235" fmla="val 550900"/>
                <a:gd name="f236" fmla="val 253784"/>
                <a:gd name="f237" fmla="val 561530"/>
                <a:gd name="f238" fmla="val 586625"/>
                <a:gd name="f239" fmla="val 590550"/>
                <a:gd name="f240" fmla="val 292252"/>
                <a:gd name="f241" fmla="val 595109"/>
                <a:gd name="f242" fmla="val 619277"/>
                <a:gd name="f243" fmla="val 257632"/>
                <a:gd name="f244" fmla="val 634707"/>
                <a:gd name="f245" fmla="val 641223"/>
                <a:gd name="f246" fmla="val 638657"/>
                <a:gd name="f247" fmla="val 145338"/>
                <a:gd name="f248" fmla="val 626821"/>
                <a:gd name="f249" fmla="val 108559"/>
                <a:gd name="f250" fmla="val 605536"/>
                <a:gd name="f251" fmla="val 72085"/>
                <a:gd name="f252" fmla="val 574636"/>
                <a:gd name="f253" fmla="val 35902"/>
                <a:gd name="f254" fmla="val 490778"/>
                <a:gd name="f255" fmla="val 458876"/>
                <a:gd name="f256" fmla="val 77139"/>
                <a:gd name="f257" fmla="val 437845"/>
                <a:gd name="f258" fmla="val 427228"/>
                <a:gd name="f259" fmla="val 426631"/>
                <a:gd name="f260" fmla="val 435622"/>
                <a:gd name="f261" fmla="val 453783"/>
                <a:gd name="f262" fmla="val 480695"/>
                <a:gd name="f263" fmla="val 511924"/>
                <a:gd name="f264" fmla="val 361569"/>
                <a:gd name="f265" fmla="val 561340"/>
                <a:gd name="f266" fmla="val 582422"/>
                <a:gd name="f267" fmla="val 364248"/>
                <a:gd name="f268" fmla="val 607961"/>
                <a:gd name="f269" fmla="val 372313"/>
                <a:gd name="f270" fmla="val 534454"/>
                <a:gd name="f271" fmla="val 528739"/>
                <a:gd name="f272" fmla="val 665873"/>
                <a:gd name="f273" fmla="val 515658"/>
                <a:gd name="f274" fmla="val 642531"/>
                <a:gd name="f275" fmla="val 501294"/>
                <a:gd name="f276" fmla="val 619036"/>
                <a:gd name="f277" fmla="val 491705"/>
                <a:gd name="f278" fmla="val 618490"/>
                <a:gd name="f279" fmla="val 500849"/>
                <a:gd name="f280" fmla="val 616013"/>
                <a:gd name="f281" fmla="val 525068"/>
                <a:gd name="f282" fmla="val 600075"/>
                <a:gd name="f283" fmla="val 599465"/>
                <a:gd name="f284" fmla="val 578878"/>
                <a:gd name="f285" fmla="val 657682"/>
                <a:gd name="f286" fmla="val 697445"/>
                <a:gd name="f287" fmla="val 749769"/>
                <a:gd name="f288" fmla="val 642708"/>
                <a:gd name="f289" fmla="val 695248"/>
                <a:gd name="f290" fmla="val 660793"/>
                <a:gd name="f291" fmla="val 659257"/>
                <a:gd name="f292" fmla="val 674065"/>
                <a:gd name="f293" fmla="val 621995"/>
                <a:gd name="f294" fmla="val 684199"/>
                <a:gd name="f295" fmla="val 582244"/>
                <a:gd name="f296" fmla="val 469430"/>
                <a:gd name="f297" fmla="val 695261"/>
                <a:gd name="f298" fmla="val 425310"/>
                <a:gd name="f299" fmla="val 659282"/>
                <a:gd name="f300" fmla="val 622020"/>
                <a:gd name="f301" fmla="val 582256"/>
                <a:gd name="f302" fmla="val 534479"/>
                <a:gd name="f303" fmla="val 377088"/>
                <a:gd name="f304" fmla="val 528764"/>
                <a:gd name="f305" fmla="val 515670"/>
                <a:gd name="f306" fmla="val 501307"/>
                <a:gd name="f307" fmla="val 491718"/>
                <a:gd name="f308" fmla="val 500862"/>
                <a:gd name="f309" fmla="val 449516"/>
                <a:gd name="f310" fmla="val 525081"/>
                <a:gd name="f311" fmla="val 599478"/>
                <a:gd name="f312" fmla="val 467944"/>
                <a:gd name="f313" fmla="val 657694"/>
                <a:gd name="f314" fmla="val 489140"/>
                <a:gd name="f315" fmla="val 1068006"/>
                <a:gd name="f316" fmla="val 533933"/>
                <a:gd name="f317" fmla="val 490766"/>
                <a:gd name="f318" fmla="val 437832"/>
                <a:gd name="f319" fmla="val 874610"/>
                <a:gd name="f320" fmla="val 759701"/>
                <a:gd name="f321" fmla="val 480707"/>
                <a:gd name="f322" fmla="val 727697"/>
                <a:gd name="f323" fmla="val 706437"/>
                <a:gd name="f324" fmla="val 561314"/>
                <a:gd name="f325" fmla="val 703757"/>
                <a:gd name="f326" fmla="val 582409"/>
                <a:gd name="f327" fmla="val 695693"/>
                <a:gd name="f328" fmla="val 607949"/>
                <a:gd name="f329" fmla="val 648703"/>
                <a:gd name="f330" fmla="val 712266"/>
                <a:gd name="f331" fmla="val 732878"/>
                <a:gd name="f332" fmla="val 615530"/>
                <a:gd name="f333" fmla="val 750481"/>
                <a:gd name="f334" fmla="val 598665"/>
                <a:gd name="f335" fmla="val 773887"/>
                <a:gd name="f336" fmla="val 572046"/>
                <a:gd name="f337" fmla="val 541197"/>
                <a:gd name="f338" fmla="val 501332"/>
                <a:gd name="f339" fmla="val 505320"/>
                <a:gd name="f340" fmla="val 560857"/>
                <a:gd name="f341" fmla="val 827214"/>
                <a:gd name="f342" fmla="val 543750"/>
                <a:gd name="f343" fmla="val 820788"/>
                <a:gd name="f344" fmla="val 546138"/>
                <a:gd name="f345" fmla="val 550887"/>
                <a:gd name="f346" fmla="val 780122"/>
                <a:gd name="f347" fmla="val 586600"/>
                <a:gd name="f348" fmla="val 775741"/>
                <a:gd name="f349" fmla="val 772223"/>
                <a:gd name="f350" fmla="val 619264"/>
                <a:gd name="f351" fmla="val 848144"/>
                <a:gd name="f352" fmla="val 634695"/>
                <a:gd name="f353" fmla="val 885571"/>
                <a:gd name="f354" fmla="val 641210"/>
                <a:gd name="f355" fmla="val 922667"/>
                <a:gd name="f356" fmla="val 638632"/>
                <a:gd name="f357" fmla="val 626795"/>
                <a:gd name="f358" fmla="val 995908"/>
                <a:gd name="f359" fmla="val 605523"/>
                <a:gd name="f360" fmla="val 574624"/>
                <a:gd name="f361" fmla="val 2055495"/>
                <a:gd name="f362" fmla="val 117335"/>
                <a:gd name="f363" fmla="val 2037956"/>
                <a:gd name="f364" fmla="val 1002334"/>
                <a:gd name="f365" fmla="val 2196884"/>
                <a:gd name="f366" fmla="val 130492"/>
                <a:gd name="f367" fmla="val 2178164"/>
                <a:gd name="f368" fmla="val 261162"/>
                <a:gd name="f369" fmla="*/ f0 1 2197100"/>
                <a:gd name="f370" fmla="*/ f1 1 1068070"/>
                <a:gd name="f371" fmla="+- f4 0 f2"/>
                <a:gd name="f372" fmla="+- f3 0 f2"/>
                <a:gd name="f373" fmla="*/ f372 1 2197100"/>
                <a:gd name="f374" fmla="*/ f371 1 1068070"/>
                <a:gd name="f375" fmla="*/ f2 1 f373"/>
                <a:gd name="f376" fmla="*/ f3 1 f373"/>
                <a:gd name="f377" fmla="*/ f2 1 f374"/>
                <a:gd name="f378" fmla="*/ f4 1 f374"/>
                <a:gd name="f379" fmla="*/ f375 f369 1"/>
                <a:gd name="f380" fmla="*/ f376 f369 1"/>
                <a:gd name="f381" fmla="*/ f378 f370 1"/>
                <a:gd name="f382" fmla="*/ f377 f370 1"/>
              </a:gdLst>
              <a:ahLst/>
              <a:cxnLst>
                <a:cxn ang="3cd4">
                  <a:pos x="hc" y="t"/>
                </a:cxn>
                <a:cxn ang="0">
                  <a:pos x="r" y="vc"/>
                </a:cxn>
                <a:cxn ang="cd4">
                  <a:pos x="hc" y="b"/>
                </a:cxn>
                <a:cxn ang="cd2">
                  <a:pos x="l" y="vc"/>
                </a:cxn>
              </a:cxnLst>
              <a:rect l="f379" t="f382" r="f380" b="f381"/>
              <a:pathLst>
                <a:path w="2197100" h="1068070">
                  <a:moveTo>
                    <a:pt x="f5" y="f6"/>
                  </a:move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50"/>
                  </a:lnTo>
                  <a:lnTo>
                    <a:pt x="f51" y="f52"/>
                  </a:lnTo>
                  <a:lnTo>
                    <a:pt x="f53" y="f54"/>
                  </a:lnTo>
                  <a:lnTo>
                    <a:pt x="f55" y="f56"/>
                  </a:lnTo>
                  <a:lnTo>
                    <a:pt x="f57" y="f58"/>
                  </a:lnTo>
                  <a:lnTo>
                    <a:pt x="f2" y="f24"/>
                  </a:lnTo>
                  <a:lnTo>
                    <a:pt x="f59" y="f60"/>
                  </a:lnTo>
                  <a:lnTo>
                    <a:pt x="f61" y="f62"/>
                  </a:lnTo>
                  <a:lnTo>
                    <a:pt x="f63" y="f64"/>
                  </a:lnTo>
                  <a:lnTo>
                    <a:pt x="f65" y="f66"/>
                  </a:lnTo>
                  <a:lnTo>
                    <a:pt x="f67" y="f68"/>
                  </a:lnTo>
                  <a:lnTo>
                    <a:pt x="f69" y="f70"/>
                  </a:lnTo>
                  <a:lnTo>
                    <a:pt x="f71" y="f72"/>
                  </a:lnTo>
                  <a:lnTo>
                    <a:pt x="f73" y="f74"/>
                  </a:lnTo>
                  <a:lnTo>
                    <a:pt x="f75" y="f76"/>
                  </a:lnTo>
                  <a:lnTo>
                    <a:pt x="f77" y="f24"/>
                  </a:lnTo>
                  <a:lnTo>
                    <a:pt x="f78" y="f79"/>
                  </a:lnTo>
                  <a:lnTo>
                    <a:pt x="f80" y="f81"/>
                  </a:lnTo>
                  <a:lnTo>
                    <a:pt x="f82" y="f83"/>
                  </a:lnTo>
                  <a:lnTo>
                    <a:pt x="f5" y="f6"/>
                  </a:lnTo>
                  <a:close/>
                </a:path>
                <a:path w="2197100" h="1068070">
                  <a:moveTo>
                    <a:pt x="f84" y="f85"/>
                  </a:moveTo>
                  <a:lnTo>
                    <a:pt x="f86" y="f87"/>
                  </a:lnTo>
                  <a:lnTo>
                    <a:pt x="f88" y="f89"/>
                  </a:lnTo>
                  <a:lnTo>
                    <a:pt x="f90" y="f91"/>
                  </a:lnTo>
                  <a:lnTo>
                    <a:pt x="f92" y="f93"/>
                  </a:lnTo>
                  <a:lnTo>
                    <a:pt x="f94" y="f95"/>
                  </a:lnTo>
                  <a:lnTo>
                    <a:pt x="f96" y="f97"/>
                  </a:lnTo>
                  <a:lnTo>
                    <a:pt x="f98" y="f99"/>
                  </a:lnTo>
                  <a:lnTo>
                    <a:pt x="f100" y="f101"/>
                  </a:lnTo>
                  <a:lnTo>
                    <a:pt x="f102" y="f103"/>
                  </a:lnTo>
                  <a:lnTo>
                    <a:pt x="f104" y="f105"/>
                  </a:lnTo>
                  <a:lnTo>
                    <a:pt x="f106" y="f107"/>
                  </a:lnTo>
                  <a:lnTo>
                    <a:pt x="f108" y="f109"/>
                  </a:lnTo>
                  <a:lnTo>
                    <a:pt x="f110" y="f111"/>
                  </a:lnTo>
                  <a:lnTo>
                    <a:pt x="f112" y="f113"/>
                  </a:lnTo>
                  <a:lnTo>
                    <a:pt x="f114" y="f115"/>
                  </a:lnTo>
                  <a:lnTo>
                    <a:pt x="f116" y="f117"/>
                  </a:lnTo>
                  <a:lnTo>
                    <a:pt x="f84" y="f85"/>
                  </a:lnTo>
                  <a:close/>
                </a:path>
                <a:path w="2197100" h="1068070">
                  <a:moveTo>
                    <a:pt x="f107" y="f118"/>
                  </a:moveTo>
                  <a:lnTo>
                    <a:pt x="f119" y="f120"/>
                  </a:lnTo>
                  <a:lnTo>
                    <a:pt x="f113" y="f121"/>
                  </a:lnTo>
                  <a:lnTo>
                    <a:pt x="f122" y="f123"/>
                  </a:lnTo>
                  <a:lnTo>
                    <a:pt x="f124" y="f125"/>
                  </a:lnTo>
                  <a:lnTo>
                    <a:pt x="f87" y="f126"/>
                  </a:lnTo>
                  <a:lnTo>
                    <a:pt x="f127" y="f128"/>
                  </a:lnTo>
                  <a:lnTo>
                    <a:pt x="f129" y="f130"/>
                  </a:lnTo>
                  <a:lnTo>
                    <a:pt x="f131" y="f132"/>
                  </a:lnTo>
                  <a:lnTo>
                    <a:pt x="f133" y="f134"/>
                  </a:lnTo>
                  <a:lnTo>
                    <a:pt x="f135" y="f136"/>
                  </a:lnTo>
                  <a:lnTo>
                    <a:pt x="f137" y="f138"/>
                  </a:lnTo>
                  <a:lnTo>
                    <a:pt x="f139" y="f140"/>
                  </a:lnTo>
                  <a:lnTo>
                    <a:pt x="f141" y="f142"/>
                  </a:lnTo>
                  <a:lnTo>
                    <a:pt x="f107" y="f118"/>
                  </a:lnTo>
                  <a:close/>
                </a:path>
                <a:path w="2197100" h="1068070">
                  <a:moveTo>
                    <a:pt x="f68" y="f143"/>
                  </a:moveTo>
                  <a:lnTo>
                    <a:pt x="f70" y="f144"/>
                  </a:lnTo>
                  <a:lnTo>
                    <a:pt x="f145" y="f146"/>
                  </a:lnTo>
                  <a:lnTo>
                    <a:pt x="f147" y="f148"/>
                  </a:lnTo>
                  <a:lnTo>
                    <a:pt x="f149" y="f150"/>
                  </a:lnTo>
                  <a:lnTo>
                    <a:pt x="f24" y="f151"/>
                  </a:lnTo>
                  <a:lnTo>
                    <a:pt x="f152" y="f153"/>
                  </a:lnTo>
                  <a:lnTo>
                    <a:pt x="f81" y="f154"/>
                  </a:lnTo>
                  <a:lnTo>
                    <a:pt x="f155" y="f156"/>
                  </a:lnTo>
                  <a:lnTo>
                    <a:pt x="f6" y="f157"/>
                  </a:lnTo>
                  <a:lnTo>
                    <a:pt x="f158" y="f159"/>
                  </a:lnTo>
                  <a:lnTo>
                    <a:pt x="f10" y="f160"/>
                  </a:lnTo>
                  <a:lnTo>
                    <a:pt x="f12" y="f161"/>
                  </a:lnTo>
                  <a:lnTo>
                    <a:pt x="f14" y="f162"/>
                  </a:lnTo>
                  <a:lnTo>
                    <a:pt x="f163" y="f164"/>
                  </a:lnTo>
                  <a:lnTo>
                    <a:pt x="f165" y="f166"/>
                  </a:lnTo>
                  <a:lnTo>
                    <a:pt x="f167" y="f168"/>
                  </a:lnTo>
                  <a:lnTo>
                    <a:pt x="f169" y="f170"/>
                  </a:lnTo>
                  <a:lnTo>
                    <a:pt x="f24" y="f171"/>
                  </a:lnTo>
                  <a:lnTo>
                    <a:pt x="f172" y="f173"/>
                  </a:lnTo>
                  <a:lnTo>
                    <a:pt x="f28" y="f174"/>
                  </a:lnTo>
                  <a:lnTo>
                    <a:pt x="f175" y="f176"/>
                  </a:lnTo>
                  <a:lnTo>
                    <a:pt x="f177" y="f178"/>
                  </a:lnTo>
                  <a:lnTo>
                    <a:pt x="f179" y="f180"/>
                  </a:lnTo>
                  <a:lnTo>
                    <a:pt x="f181" y="f182"/>
                  </a:lnTo>
                  <a:lnTo>
                    <a:pt x="f183" y="f184"/>
                  </a:lnTo>
                  <a:lnTo>
                    <a:pt x="f185" y="f186"/>
                  </a:lnTo>
                  <a:lnTo>
                    <a:pt x="f187" y="f188"/>
                  </a:lnTo>
                  <a:lnTo>
                    <a:pt x="f44" y="f189"/>
                  </a:lnTo>
                  <a:lnTo>
                    <a:pt x="f46" y="f190"/>
                  </a:lnTo>
                  <a:lnTo>
                    <a:pt x="f191" y="f192"/>
                  </a:lnTo>
                  <a:lnTo>
                    <a:pt x="f193" y="f194"/>
                  </a:lnTo>
                  <a:lnTo>
                    <a:pt x="f52" y="f195"/>
                  </a:lnTo>
                  <a:lnTo>
                    <a:pt x="f196" y="f197"/>
                  </a:lnTo>
                  <a:lnTo>
                    <a:pt x="f56" y="f198"/>
                  </a:lnTo>
                  <a:lnTo>
                    <a:pt x="f58" y="f199"/>
                  </a:lnTo>
                  <a:lnTo>
                    <a:pt x="f24" y="f200"/>
                  </a:lnTo>
                  <a:lnTo>
                    <a:pt x="f60" y="f201"/>
                  </a:lnTo>
                  <a:lnTo>
                    <a:pt x="f62" y="f202"/>
                  </a:lnTo>
                  <a:lnTo>
                    <a:pt x="f64" y="f203"/>
                  </a:lnTo>
                  <a:lnTo>
                    <a:pt x="f66" y="f204"/>
                  </a:lnTo>
                  <a:lnTo>
                    <a:pt x="f68" y="f143"/>
                  </a:lnTo>
                  <a:close/>
                </a:path>
                <a:path w="2197100" h="1068070">
                  <a:moveTo>
                    <a:pt x="f205" y="f206"/>
                  </a:moveTo>
                  <a:lnTo>
                    <a:pt x="f207" y="f208"/>
                  </a:lnTo>
                  <a:lnTo>
                    <a:pt x="f209" y="f210"/>
                  </a:lnTo>
                  <a:lnTo>
                    <a:pt x="f211" y="f212"/>
                  </a:lnTo>
                  <a:lnTo>
                    <a:pt x="f213" y="f214"/>
                  </a:lnTo>
                  <a:lnTo>
                    <a:pt x="f215" y="f216"/>
                  </a:lnTo>
                  <a:lnTo>
                    <a:pt x="f217" y="f218"/>
                  </a:lnTo>
                  <a:lnTo>
                    <a:pt x="f219" y="f220"/>
                  </a:lnTo>
                  <a:lnTo>
                    <a:pt x="f221" y="f222"/>
                  </a:lnTo>
                  <a:lnTo>
                    <a:pt x="f223" y="f224"/>
                  </a:lnTo>
                  <a:lnTo>
                    <a:pt x="f225" y="f226"/>
                  </a:lnTo>
                  <a:lnTo>
                    <a:pt x="f227" y="f228"/>
                  </a:lnTo>
                  <a:lnTo>
                    <a:pt x="f229" y="f230"/>
                  </a:lnTo>
                  <a:lnTo>
                    <a:pt x="f231" y="f232"/>
                  </a:lnTo>
                  <a:lnTo>
                    <a:pt x="f233" y="f234"/>
                  </a:lnTo>
                  <a:lnTo>
                    <a:pt x="f235" y="f236"/>
                  </a:lnTo>
                  <a:lnTo>
                    <a:pt x="f237" y="f37"/>
                  </a:lnTo>
                  <a:lnTo>
                    <a:pt x="f238" y="f39"/>
                  </a:lnTo>
                  <a:lnTo>
                    <a:pt x="f239" y="f240"/>
                  </a:lnTo>
                  <a:lnTo>
                    <a:pt x="f241" y="f43"/>
                  </a:lnTo>
                  <a:lnTo>
                    <a:pt x="f242" y="f243"/>
                  </a:lnTo>
                  <a:lnTo>
                    <a:pt x="f244" y="f47"/>
                  </a:lnTo>
                  <a:lnTo>
                    <a:pt x="f245" y="f49"/>
                  </a:lnTo>
                  <a:lnTo>
                    <a:pt x="f246" y="f247"/>
                  </a:lnTo>
                  <a:lnTo>
                    <a:pt x="f248" y="f249"/>
                  </a:lnTo>
                  <a:lnTo>
                    <a:pt x="f250" y="f251"/>
                  </a:lnTo>
                  <a:lnTo>
                    <a:pt x="f252" y="f253"/>
                  </a:lnTo>
                  <a:lnTo>
                    <a:pt x="f223" y="f2"/>
                  </a:lnTo>
                  <a:lnTo>
                    <a:pt x="f254" y="f59"/>
                  </a:lnTo>
                  <a:lnTo>
                    <a:pt x="f255" y="f256"/>
                  </a:lnTo>
                  <a:lnTo>
                    <a:pt x="f257" y="f63"/>
                  </a:lnTo>
                  <a:lnTo>
                    <a:pt x="f258" y="f65"/>
                  </a:lnTo>
                  <a:lnTo>
                    <a:pt x="f259" y="f67"/>
                  </a:lnTo>
                  <a:lnTo>
                    <a:pt x="f260" y="f69"/>
                  </a:lnTo>
                  <a:lnTo>
                    <a:pt x="f261" y="f71"/>
                  </a:lnTo>
                  <a:lnTo>
                    <a:pt x="f262" y="f73"/>
                  </a:lnTo>
                  <a:lnTo>
                    <a:pt x="f263" y="f75"/>
                  </a:lnTo>
                  <a:lnTo>
                    <a:pt x="f223" y="f264"/>
                  </a:lnTo>
                  <a:lnTo>
                    <a:pt x="f265" y="f78"/>
                  </a:lnTo>
                  <a:lnTo>
                    <a:pt x="f266" y="f267"/>
                  </a:lnTo>
                  <a:lnTo>
                    <a:pt x="f268" y="f269"/>
                  </a:lnTo>
                  <a:lnTo>
                    <a:pt x="f205" y="f206"/>
                  </a:lnTo>
                  <a:close/>
                </a:path>
                <a:path w="2197100" h="1068070">
                  <a:moveTo>
                    <a:pt x="f136" y="f270"/>
                  </a:moveTo>
                  <a:lnTo>
                    <a:pt x="f138" y="f271"/>
                  </a:lnTo>
                  <a:lnTo>
                    <a:pt x="f272" y="f273"/>
                  </a:lnTo>
                  <a:lnTo>
                    <a:pt x="f274" y="f275"/>
                  </a:lnTo>
                  <a:lnTo>
                    <a:pt x="f276" y="f277"/>
                  </a:lnTo>
                  <a:lnTo>
                    <a:pt x="f278" y="f279"/>
                  </a:lnTo>
                  <a:lnTo>
                    <a:pt x="f280" y="f281"/>
                  </a:lnTo>
                  <a:lnTo>
                    <a:pt x="f282" y="f283"/>
                  </a:lnTo>
                  <a:lnTo>
                    <a:pt x="f284" y="f285"/>
                  </a:lnTo>
                  <a:lnTo>
                    <a:pt x="f125" y="f286"/>
                  </a:lnTo>
                  <a:lnTo>
                    <a:pt x="f126" y="f287"/>
                  </a:lnTo>
                  <a:lnTo>
                    <a:pt x="f288" y="f289"/>
                  </a:lnTo>
                  <a:lnTo>
                    <a:pt x="f290" y="f291"/>
                  </a:lnTo>
                  <a:lnTo>
                    <a:pt x="f292" y="f293"/>
                  </a:lnTo>
                  <a:lnTo>
                    <a:pt x="f294" y="f295"/>
                  </a:lnTo>
                  <a:lnTo>
                    <a:pt x="f136" y="f270"/>
                  </a:lnTo>
                  <a:close/>
                </a:path>
                <a:path w="2197100" h="1068070">
                  <a:moveTo>
                    <a:pt x="f287" y="f296"/>
                  </a:moveTo>
                  <a:lnTo>
                    <a:pt x="f297" y="f298"/>
                  </a:lnTo>
                  <a:lnTo>
                    <a:pt x="f299" y="f92"/>
                  </a:lnTo>
                  <a:lnTo>
                    <a:pt x="f300" y="f94"/>
                  </a:lnTo>
                  <a:lnTo>
                    <a:pt x="f301" y="f96"/>
                  </a:lnTo>
                  <a:lnTo>
                    <a:pt x="f302" y="f303"/>
                  </a:lnTo>
                  <a:lnTo>
                    <a:pt x="f304" y="f100"/>
                  </a:lnTo>
                  <a:lnTo>
                    <a:pt x="f305" y="f102"/>
                  </a:lnTo>
                  <a:lnTo>
                    <a:pt x="f306" y="f104"/>
                  </a:lnTo>
                  <a:lnTo>
                    <a:pt x="f307" y="f106"/>
                  </a:lnTo>
                  <a:lnTo>
                    <a:pt x="f308" y="f309"/>
                  </a:lnTo>
                  <a:lnTo>
                    <a:pt x="f310" y="f110"/>
                  </a:lnTo>
                  <a:lnTo>
                    <a:pt x="f311" y="f312"/>
                  </a:lnTo>
                  <a:lnTo>
                    <a:pt x="f313" y="f314"/>
                  </a:lnTo>
                  <a:lnTo>
                    <a:pt x="f286" y="f84"/>
                  </a:lnTo>
                  <a:lnTo>
                    <a:pt x="f287" y="f296"/>
                  </a:lnTo>
                  <a:close/>
                </a:path>
                <a:path w="2197100" h="1068070">
                  <a:moveTo>
                    <a:pt x="f315" y="f316"/>
                  </a:moveTo>
                  <a:lnTo>
                    <a:pt x="f201" y="f317"/>
                  </a:lnTo>
                  <a:lnTo>
                    <a:pt x="f202" y="f255"/>
                  </a:lnTo>
                  <a:lnTo>
                    <a:pt x="f203" y="f318"/>
                  </a:lnTo>
                  <a:lnTo>
                    <a:pt x="f204" y="f258"/>
                  </a:lnTo>
                  <a:lnTo>
                    <a:pt x="f319" y="f259"/>
                  </a:lnTo>
                  <a:lnTo>
                    <a:pt x="f144" y="f260"/>
                  </a:lnTo>
                  <a:lnTo>
                    <a:pt x="f146" y="f261"/>
                  </a:lnTo>
                  <a:lnTo>
                    <a:pt x="f320" y="f321"/>
                  </a:lnTo>
                  <a:lnTo>
                    <a:pt x="f322" y="f263"/>
                  </a:lnTo>
                  <a:lnTo>
                    <a:pt x="f323" y="f316"/>
                  </a:lnTo>
                  <a:lnTo>
                    <a:pt x="f153" y="f324"/>
                  </a:lnTo>
                  <a:lnTo>
                    <a:pt x="f325" y="f326"/>
                  </a:lnTo>
                  <a:lnTo>
                    <a:pt x="f327" y="f328"/>
                  </a:lnTo>
                  <a:lnTo>
                    <a:pt x="f157" y="f329"/>
                  </a:lnTo>
                  <a:lnTo>
                    <a:pt x="f330" y="f207"/>
                  </a:lnTo>
                  <a:lnTo>
                    <a:pt x="f331" y="f332"/>
                  </a:lnTo>
                  <a:lnTo>
                    <a:pt x="f333" y="f334"/>
                  </a:lnTo>
                  <a:lnTo>
                    <a:pt x="f335" y="f336"/>
                  </a:lnTo>
                  <a:lnTo>
                    <a:pt x="f164" y="f337"/>
                  </a:lnTo>
                  <a:lnTo>
                    <a:pt x="f166" y="f217"/>
                  </a:lnTo>
                  <a:lnTo>
                    <a:pt x="f168" y="f338"/>
                  </a:lnTo>
                  <a:lnTo>
                    <a:pt x="f170" y="f339"/>
                  </a:lnTo>
                  <a:lnTo>
                    <a:pt x="f171" y="f316"/>
                  </a:lnTo>
                  <a:lnTo>
                    <a:pt x="f173" y="f225"/>
                  </a:lnTo>
                  <a:lnTo>
                    <a:pt x="f174" y="f227"/>
                  </a:lnTo>
                  <a:lnTo>
                    <a:pt x="f176" y="f340"/>
                  </a:lnTo>
                  <a:lnTo>
                    <a:pt x="f341" y="f342"/>
                  </a:lnTo>
                  <a:lnTo>
                    <a:pt x="f343" y="f344"/>
                  </a:lnTo>
                  <a:lnTo>
                    <a:pt x="f182" y="f345"/>
                  </a:lnTo>
                  <a:lnTo>
                    <a:pt x="f184" y="f237"/>
                  </a:lnTo>
                  <a:lnTo>
                    <a:pt x="f346" y="f347"/>
                  </a:lnTo>
                  <a:lnTo>
                    <a:pt x="f348" y="f239"/>
                  </a:lnTo>
                  <a:lnTo>
                    <a:pt x="f349" y="f241"/>
                  </a:lnTo>
                  <a:lnTo>
                    <a:pt x="f190" y="f350"/>
                  </a:lnTo>
                  <a:lnTo>
                    <a:pt x="f351" y="f352"/>
                  </a:lnTo>
                  <a:lnTo>
                    <a:pt x="f353" y="f354"/>
                  </a:lnTo>
                  <a:lnTo>
                    <a:pt x="f355" y="f356"/>
                  </a:lnTo>
                  <a:lnTo>
                    <a:pt x="f197" y="f357"/>
                  </a:lnTo>
                  <a:lnTo>
                    <a:pt x="f358" y="f359"/>
                  </a:lnTo>
                  <a:lnTo>
                    <a:pt x="f199" y="f360"/>
                  </a:lnTo>
                  <a:lnTo>
                    <a:pt x="f315" y="f316"/>
                  </a:lnTo>
                  <a:close/>
                </a:path>
                <a:path w="2197100" h="1068070">
                  <a:moveTo>
                    <a:pt x="f361" y="f362"/>
                  </a:moveTo>
                  <a:lnTo>
                    <a:pt x="f363" y="f362"/>
                  </a:lnTo>
                  <a:lnTo>
                    <a:pt x="f363" y="f364"/>
                  </a:lnTo>
                  <a:lnTo>
                    <a:pt x="f361" y="f364"/>
                  </a:lnTo>
                  <a:lnTo>
                    <a:pt x="f361" y="f362"/>
                  </a:lnTo>
                  <a:close/>
                </a:path>
                <a:path w="2197100" h="1068070">
                  <a:moveTo>
                    <a:pt x="f365" y="f366"/>
                  </a:moveTo>
                  <a:lnTo>
                    <a:pt x="f367" y="f366"/>
                  </a:lnTo>
                  <a:lnTo>
                    <a:pt x="f367" y="f368"/>
                  </a:lnTo>
                  <a:lnTo>
                    <a:pt x="f365" y="f368"/>
                  </a:lnTo>
                  <a:lnTo>
                    <a:pt x="f365" y="f366"/>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9" name="object 9">
              <a:extLst>
                <a:ext uri="{FF2B5EF4-FFF2-40B4-BE49-F238E27FC236}">
                  <a16:creationId xmlns:a16="http://schemas.microsoft.com/office/drawing/2014/main" id="{01ED7E11-97C1-083F-C621-33D4AFFE7650}"/>
                </a:ext>
              </a:extLst>
            </p:cNvPr>
            <p:cNvPicPr>
              <a:picLocks noChangeAspect="1"/>
            </p:cNvPicPr>
            <p:nvPr/>
          </p:nvPicPr>
          <p:blipFill>
            <a:blip r:embed="rId5"/>
            <a:stretch>
              <a:fillRect/>
            </a:stretch>
          </p:blipFill>
          <p:spPr>
            <a:xfrm>
              <a:off x="3350151" y="1210528"/>
              <a:ext cx="173361" cy="99980"/>
            </a:xfrm>
            <a:prstGeom prst="rect">
              <a:avLst/>
            </a:prstGeom>
            <a:noFill/>
            <a:ln cap="flat">
              <a:noFill/>
            </a:ln>
          </p:spPr>
        </p:pic>
        <p:pic>
          <p:nvPicPr>
            <p:cNvPr id="10" name="object 10">
              <a:extLst>
                <a:ext uri="{FF2B5EF4-FFF2-40B4-BE49-F238E27FC236}">
                  <a16:creationId xmlns:a16="http://schemas.microsoft.com/office/drawing/2014/main" id="{2A1448EB-865F-F6A2-100E-3B47C689160E}"/>
                </a:ext>
              </a:extLst>
            </p:cNvPr>
            <p:cNvPicPr>
              <a:picLocks noChangeAspect="1"/>
            </p:cNvPicPr>
            <p:nvPr/>
          </p:nvPicPr>
          <p:blipFill>
            <a:blip r:embed="rId6"/>
            <a:stretch>
              <a:fillRect/>
            </a:stretch>
          </p:blipFill>
          <p:spPr>
            <a:xfrm>
              <a:off x="3543748" y="1167853"/>
              <a:ext cx="292415" cy="181965"/>
            </a:xfrm>
            <a:prstGeom prst="rect">
              <a:avLst/>
            </a:prstGeom>
            <a:noFill/>
            <a:ln cap="flat">
              <a:noFill/>
            </a:ln>
          </p:spPr>
        </p:pic>
        <p:pic>
          <p:nvPicPr>
            <p:cNvPr id="11" name="object 11">
              <a:extLst>
                <a:ext uri="{FF2B5EF4-FFF2-40B4-BE49-F238E27FC236}">
                  <a16:creationId xmlns:a16="http://schemas.microsoft.com/office/drawing/2014/main" id="{839BA970-B907-A546-C82A-7F610EFAB56F}"/>
                </a:ext>
              </a:extLst>
            </p:cNvPr>
            <p:cNvPicPr>
              <a:picLocks noChangeAspect="1"/>
            </p:cNvPicPr>
            <p:nvPr/>
          </p:nvPicPr>
          <p:blipFill>
            <a:blip r:embed="rId7"/>
            <a:stretch>
              <a:fillRect/>
            </a:stretch>
          </p:blipFill>
          <p:spPr>
            <a:xfrm>
              <a:off x="3913119" y="1167853"/>
              <a:ext cx="297472" cy="181965"/>
            </a:xfrm>
            <a:prstGeom prst="rect">
              <a:avLst/>
            </a:prstGeom>
            <a:noFill/>
            <a:ln cap="flat">
              <a:noFill/>
            </a:ln>
          </p:spPr>
        </p:pic>
        <p:pic>
          <p:nvPicPr>
            <p:cNvPr id="12" name="object 12">
              <a:extLst>
                <a:ext uri="{FF2B5EF4-FFF2-40B4-BE49-F238E27FC236}">
                  <a16:creationId xmlns:a16="http://schemas.microsoft.com/office/drawing/2014/main" id="{36A34AC3-8810-BB88-36D2-F0AEE69E6A8C}"/>
                </a:ext>
              </a:extLst>
            </p:cNvPr>
            <p:cNvPicPr>
              <a:picLocks noChangeAspect="1"/>
            </p:cNvPicPr>
            <p:nvPr/>
          </p:nvPicPr>
          <p:blipFill>
            <a:blip r:embed="rId8"/>
            <a:stretch>
              <a:fillRect/>
            </a:stretch>
          </p:blipFill>
          <p:spPr>
            <a:xfrm>
              <a:off x="4234184" y="1167862"/>
              <a:ext cx="309286" cy="142646"/>
            </a:xfrm>
            <a:prstGeom prst="rect">
              <a:avLst/>
            </a:prstGeom>
            <a:noFill/>
            <a:ln cap="flat">
              <a:noFill/>
            </a:ln>
          </p:spPr>
        </p:pic>
        <p:pic>
          <p:nvPicPr>
            <p:cNvPr id="13" name="object 13">
              <a:extLst>
                <a:ext uri="{FF2B5EF4-FFF2-40B4-BE49-F238E27FC236}">
                  <a16:creationId xmlns:a16="http://schemas.microsoft.com/office/drawing/2014/main" id="{9B253E05-0CCC-1290-94E1-803AAB050537}"/>
                </a:ext>
              </a:extLst>
            </p:cNvPr>
            <p:cNvPicPr>
              <a:picLocks noChangeAspect="1"/>
            </p:cNvPicPr>
            <p:nvPr/>
          </p:nvPicPr>
          <p:blipFill>
            <a:blip r:embed="rId9"/>
            <a:stretch>
              <a:fillRect/>
            </a:stretch>
          </p:blipFill>
          <p:spPr>
            <a:xfrm>
              <a:off x="4567053" y="1167862"/>
              <a:ext cx="90799" cy="142637"/>
            </a:xfrm>
            <a:prstGeom prst="rect">
              <a:avLst/>
            </a:prstGeom>
            <a:noFill/>
            <a:ln cap="flat">
              <a:noFill/>
            </a:ln>
          </p:spPr>
        </p:pic>
        <p:pic>
          <p:nvPicPr>
            <p:cNvPr id="14" name="object 14">
              <a:extLst>
                <a:ext uri="{FF2B5EF4-FFF2-40B4-BE49-F238E27FC236}">
                  <a16:creationId xmlns:a16="http://schemas.microsoft.com/office/drawing/2014/main" id="{C440402A-598B-C2FA-326C-253600E3BD74}"/>
                </a:ext>
              </a:extLst>
            </p:cNvPr>
            <p:cNvPicPr>
              <a:picLocks noChangeAspect="1"/>
            </p:cNvPicPr>
            <p:nvPr/>
          </p:nvPicPr>
          <p:blipFill>
            <a:blip r:embed="rId10"/>
            <a:stretch>
              <a:fillRect/>
            </a:stretch>
          </p:blipFill>
          <p:spPr>
            <a:xfrm>
              <a:off x="4687827" y="1212777"/>
              <a:ext cx="84417" cy="97712"/>
            </a:xfrm>
            <a:prstGeom prst="rect">
              <a:avLst/>
            </a:prstGeom>
            <a:noFill/>
            <a:ln cap="flat">
              <a:noFill/>
            </a:ln>
          </p:spPr>
        </p:pic>
        <p:sp>
          <p:nvSpPr>
            <p:cNvPr id="15" name="object 15">
              <a:extLst>
                <a:ext uri="{FF2B5EF4-FFF2-40B4-BE49-F238E27FC236}">
                  <a16:creationId xmlns:a16="http://schemas.microsoft.com/office/drawing/2014/main" id="{DF7359B0-071A-F13B-1517-311677FB8DEB}"/>
                </a:ext>
              </a:extLst>
            </p:cNvPr>
            <p:cNvSpPr/>
            <p:nvPr/>
          </p:nvSpPr>
          <p:spPr>
            <a:xfrm>
              <a:off x="4793604" y="1210546"/>
              <a:ext cx="60322" cy="100327"/>
            </a:xfrm>
            <a:custGeom>
              <a:avLst/>
              <a:gdLst>
                <a:gd name="f0" fmla="val w"/>
                <a:gd name="f1" fmla="val h"/>
                <a:gd name="f2" fmla="val 0"/>
                <a:gd name="f3" fmla="val 60325"/>
                <a:gd name="f4" fmla="val 100330"/>
                <a:gd name="f5" fmla="val 41935"/>
                <a:gd name="f6" fmla="val 33695"/>
                <a:gd name="f7" fmla="val 20448"/>
                <a:gd name="f8" fmla="val 1800"/>
                <a:gd name="f9" fmla="val 9752"/>
                <a:gd name="f10" fmla="val 7251"/>
                <a:gd name="f11" fmla="val 2604"/>
                <a:gd name="f12" fmla="val 16423"/>
                <a:gd name="f13" fmla="val 29391"/>
                <a:gd name="f14" fmla="val 6460"/>
                <a:gd name="f15" fmla="val 44902"/>
                <a:gd name="f16" fmla="val 20674"/>
                <a:gd name="f17" fmla="val 54237"/>
                <a:gd name="f18" fmla="val 34888"/>
                <a:gd name="f19" fmla="val 61819"/>
                <a:gd name="f20" fmla="val 41349"/>
                <a:gd name="f21" fmla="val 72071"/>
                <a:gd name="f22" fmla="val 82363"/>
                <a:gd name="f23" fmla="val 31433"/>
                <a:gd name="f24" fmla="val 85735"/>
                <a:gd name="f25" fmla="val 18324"/>
                <a:gd name="f26" fmla="val 8397"/>
                <a:gd name="f27" fmla="val 83494"/>
                <a:gd name="f28" fmla="val 1476"/>
                <a:gd name="f29" fmla="val 78992"/>
                <a:gd name="f30" fmla="val 554"/>
                <a:gd name="f31" fmla="val 94719"/>
                <a:gd name="f32" fmla="val 6774"/>
                <a:gd name="f33" fmla="val 97353"/>
                <a:gd name="f34" fmla="val 13301"/>
                <a:gd name="f35" fmla="val 98951"/>
                <a:gd name="f36" fmla="val 20007"/>
                <a:gd name="f37" fmla="val 99742"/>
                <a:gd name="f38" fmla="val 26763"/>
                <a:gd name="f39" fmla="val 99955"/>
                <a:gd name="f40" fmla="val 39153"/>
                <a:gd name="f41" fmla="val 98173"/>
                <a:gd name="f42" fmla="val 49812"/>
                <a:gd name="f43" fmla="val 92723"/>
                <a:gd name="f44" fmla="val 57279"/>
                <a:gd name="f45" fmla="val 83447"/>
                <a:gd name="f46" fmla="val 60092"/>
                <a:gd name="f47" fmla="val 70186"/>
                <a:gd name="f48" fmla="val 53626"/>
                <a:gd name="f49" fmla="val 53125"/>
                <a:gd name="f50" fmla="val 39401"/>
                <a:gd name="f51" fmla="val 43869"/>
                <a:gd name="f52" fmla="val 25177"/>
                <a:gd name="f53" fmla="val 36680"/>
                <a:gd name="f54" fmla="val 18711"/>
                <a:gd name="f55" fmla="val 25821"/>
                <a:gd name="f56" fmla="val 17968"/>
                <a:gd name="f57" fmla="val 26575"/>
                <a:gd name="f58" fmla="val 14208"/>
                <a:gd name="f59" fmla="val 39684"/>
                <a:gd name="f60" fmla="val 50155"/>
                <a:gd name="f61" fmla="val 16659"/>
                <a:gd name="f62" fmla="val 54071"/>
                <a:gd name="f63" fmla="val 19088"/>
                <a:gd name="f64" fmla="val 55589"/>
                <a:gd name="f65" fmla="val 3738"/>
                <a:gd name="f66" fmla="val 48658"/>
                <a:gd name="f67" fmla="val 1675"/>
                <a:gd name="f68" fmla="*/ f0 1 60325"/>
                <a:gd name="f69" fmla="*/ f1 1 100330"/>
                <a:gd name="f70" fmla="+- f4 0 f2"/>
                <a:gd name="f71" fmla="+- f3 0 f2"/>
                <a:gd name="f72" fmla="*/ f71 1 60325"/>
                <a:gd name="f73" fmla="*/ f70 1 100330"/>
                <a:gd name="f74" fmla="*/ f2 1 f72"/>
                <a:gd name="f75" fmla="*/ f3 1 f72"/>
                <a:gd name="f76" fmla="*/ f2 1 f73"/>
                <a:gd name="f77" fmla="*/ f4 1 f73"/>
                <a:gd name="f78" fmla="*/ f74 f68 1"/>
                <a:gd name="f79" fmla="*/ f75 f68 1"/>
                <a:gd name="f80" fmla="*/ f77 f69 1"/>
                <a:gd name="f81" fmla="*/ f76 f69 1"/>
              </a:gdLst>
              <a:ahLst/>
              <a:cxnLst>
                <a:cxn ang="3cd4">
                  <a:pos x="hc" y="t"/>
                </a:cxn>
                <a:cxn ang="0">
                  <a:pos x="r" y="vc"/>
                </a:cxn>
                <a:cxn ang="cd4">
                  <a:pos x="hc" y="b"/>
                </a:cxn>
                <a:cxn ang="cd2">
                  <a:pos x="l" y="vc"/>
                </a:cxn>
              </a:cxnLst>
              <a:rect l="f78" t="f81" r="f79" b="f80"/>
              <a:pathLst>
                <a:path w="60325" h="100330">
                  <a:moveTo>
                    <a:pt x="f5" y="f2"/>
                  </a:moveTo>
                  <a:lnTo>
                    <a:pt x="f6" y="f2"/>
                  </a:lnTo>
                  <a:lnTo>
                    <a:pt x="f7" y="f8"/>
                  </a:lnTo>
                  <a:lnTo>
                    <a:pt x="f9" y="f10"/>
                  </a:lnTo>
                  <a:lnTo>
                    <a:pt x="f11" y="f12"/>
                  </a:lnTo>
                  <a:lnTo>
                    <a:pt x="f2" y="f13"/>
                  </a:lnTo>
                  <a:lnTo>
                    <a:pt x="f14" y="f15"/>
                  </a:lnTo>
                  <a:lnTo>
                    <a:pt x="f16" y="f17"/>
                  </a:lnTo>
                  <a:lnTo>
                    <a:pt x="f18" y="f19"/>
                  </a:lnTo>
                  <a:lnTo>
                    <a:pt x="f20" y="f21"/>
                  </a:lnTo>
                  <a:lnTo>
                    <a:pt x="f20" y="f22"/>
                  </a:lnTo>
                  <a:lnTo>
                    <a:pt x="f23" y="f24"/>
                  </a:lnTo>
                  <a:lnTo>
                    <a:pt x="f25" y="f24"/>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4" y="f56"/>
                  </a:lnTo>
                  <a:lnTo>
                    <a:pt x="f57" y="f58"/>
                  </a:lnTo>
                  <a:lnTo>
                    <a:pt x="f59" y="f58"/>
                  </a:lnTo>
                  <a:lnTo>
                    <a:pt x="f60" y="f61"/>
                  </a:lnTo>
                  <a:lnTo>
                    <a:pt x="f62" y="f63"/>
                  </a:lnTo>
                  <a:lnTo>
                    <a:pt x="f64" y="f65"/>
                  </a:lnTo>
                  <a:lnTo>
                    <a:pt x="f66" y="f6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16" name="object 16">
              <a:extLst>
                <a:ext uri="{FF2B5EF4-FFF2-40B4-BE49-F238E27FC236}">
                  <a16:creationId xmlns:a16="http://schemas.microsoft.com/office/drawing/2014/main" id="{1BA85BB7-A08F-5843-8040-A1644A27023D}"/>
                </a:ext>
              </a:extLst>
            </p:cNvPr>
            <p:cNvPicPr>
              <a:picLocks noChangeAspect="1"/>
            </p:cNvPicPr>
            <p:nvPr/>
          </p:nvPicPr>
          <p:blipFill>
            <a:blip r:embed="rId11"/>
            <a:stretch>
              <a:fillRect/>
            </a:stretch>
          </p:blipFill>
          <p:spPr>
            <a:xfrm>
              <a:off x="3299411" y="1400001"/>
              <a:ext cx="349904" cy="174485"/>
            </a:xfrm>
            <a:prstGeom prst="rect">
              <a:avLst/>
            </a:prstGeom>
            <a:noFill/>
            <a:ln cap="flat">
              <a:noFill/>
            </a:ln>
          </p:spPr>
        </p:pic>
        <p:sp>
          <p:nvSpPr>
            <p:cNvPr id="17" name="object 17">
              <a:extLst>
                <a:ext uri="{FF2B5EF4-FFF2-40B4-BE49-F238E27FC236}">
                  <a16:creationId xmlns:a16="http://schemas.microsoft.com/office/drawing/2014/main" id="{0DB68C5B-6D2A-E552-FDAC-71CC93106953}"/>
                </a:ext>
              </a:extLst>
            </p:cNvPr>
            <p:cNvSpPr/>
            <p:nvPr/>
          </p:nvSpPr>
          <p:spPr>
            <a:xfrm>
              <a:off x="3678905" y="1435196"/>
              <a:ext cx="53977" cy="97785"/>
            </a:xfrm>
            <a:custGeom>
              <a:avLst/>
              <a:gdLst>
                <a:gd name="f0" fmla="val w"/>
                <a:gd name="f1" fmla="val h"/>
                <a:gd name="f2" fmla="val 0"/>
                <a:gd name="f3" fmla="val 53975"/>
                <a:gd name="f4" fmla="val 97790"/>
                <a:gd name="f5" fmla="val 46982"/>
                <a:gd name="f6" fmla="val 41747"/>
                <a:gd name="f7" fmla="val 34249"/>
                <a:gd name="f8" fmla="val 1265"/>
                <a:gd name="f9" fmla="val 27262"/>
                <a:gd name="f10" fmla="val 4794"/>
                <a:gd name="f11" fmla="val 21290"/>
                <a:gd name="f12" fmla="val 10182"/>
                <a:gd name="f13" fmla="val 16837"/>
                <a:gd name="f14" fmla="val 17025"/>
                <a:gd name="f15" fmla="val 16470"/>
                <a:gd name="f16" fmla="val 2251"/>
                <a:gd name="f17" fmla="val 97724"/>
                <a:gd name="f18" fmla="val 17591"/>
                <a:gd name="f19" fmla="val 54291"/>
                <a:gd name="f20" fmla="val 19446"/>
                <a:gd name="f21" fmla="val 38099"/>
                <a:gd name="f22" fmla="val 24708"/>
                <a:gd name="f23" fmla="val 25836"/>
                <a:gd name="f24" fmla="val 32919"/>
                <a:gd name="f25" fmla="val 18065"/>
                <a:gd name="f26" fmla="val 43621"/>
                <a:gd name="f27" fmla="val 15350"/>
                <a:gd name="f28" fmla="val 46605"/>
                <a:gd name="f29" fmla="val 50155"/>
                <a:gd name="f30" fmla="val 15737"/>
                <a:gd name="f31" fmla="val 53349"/>
                <a:gd name="f32" fmla="val 1319"/>
                <a:gd name="f33" fmla="*/ f0 1 53975"/>
                <a:gd name="f34" fmla="*/ f1 1 97790"/>
                <a:gd name="f35" fmla="+- f4 0 f2"/>
                <a:gd name="f36" fmla="+- f3 0 f2"/>
                <a:gd name="f37" fmla="*/ f36 1 53975"/>
                <a:gd name="f38" fmla="*/ f35 1 97790"/>
                <a:gd name="f39" fmla="*/ f2 1 f37"/>
                <a:gd name="f40" fmla="*/ f3 1 f37"/>
                <a:gd name="f41" fmla="*/ f2 1 f38"/>
                <a:gd name="f42" fmla="*/ f4 1 f38"/>
                <a:gd name="f43" fmla="*/ f39 f33 1"/>
                <a:gd name="f44" fmla="*/ f40 f33 1"/>
                <a:gd name="f45" fmla="*/ f42 f34 1"/>
                <a:gd name="f46" fmla="*/ f41 f34 1"/>
              </a:gdLst>
              <a:ahLst/>
              <a:cxnLst>
                <a:cxn ang="3cd4">
                  <a:pos x="hc" y="t"/>
                </a:cxn>
                <a:cxn ang="0">
                  <a:pos x="r" y="vc"/>
                </a:cxn>
                <a:cxn ang="cd4">
                  <a:pos x="hc" y="b"/>
                </a:cxn>
                <a:cxn ang="cd2">
                  <a:pos x="l" y="vc"/>
                </a:cxn>
              </a:cxnLst>
              <a:rect l="f43" t="f46" r="f44" b="f45"/>
              <a:pathLst>
                <a:path w="53975" h="97790">
                  <a:moveTo>
                    <a:pt x="f5" y="f2"/>
                  </a:moveTo>
                  <a:lnTo>
                    <a:pt x="f6" y="f2"/>
                  </a:lnTo>
                  <a:lnTo>
                    <a:pt x="f7" y="f8"/>
                  </a:lnTo>
                  <a:lnTo>
                    <a:pt x="f9" y="f10"/>
                  </a:lnTo>
                  <a:lnTo>
                    <a:pt x="f11" y="f12"/>
                  </a:lnTo>
                  <a:lnTo>
                    <a:pt x="f13" y="f14"/>
                  </a:lnTo>
                  <a:lnTo>
                    <a:pt x="f15" y="f14"/>
                  </a:lnTo>
                  <a:lnTo>
                    <a:pt x="f15" y="f16"/>
                  </a:lnTo>
                  <a:lnTo>
                    <a:pt x="f2" y="f16"/>
                  </a:lnTo>
                  <a:lnTo>
                    <a:pt x="f2" y="f17"/>
                  </a:lnTo>
                  <a:lnTo>
                    <a:pt x="f18" y="f17"/>
                  </a:lnTo>
                  <a:lnTo>
                    <a:pt x="f18" y="f19"/>
                  </a:lnTo>
                  <a:lnTo>
                    <a:pt x="f20" y="f21"/>
                  </a:lnTo>
                  <a:lnTo>
                    <a:pt x="f22" y="f23"/>
                  </a:lnTo>
                  <a:lnTo>
                    <a:pt x="f24" y="f25"/>
                  </a:lnTo>
                  <a:lnTo>
                    <a:pt x="f26" y="f27"/>
                  </a:lnTo>
                  <a:lnTo>
                    <a:pt x="f28" y="f27"/>
                  </a:lnTo>
                  <a:lnTo>
                    <a:pt x="f29" y="f30"/>
                  </a:lnTo>
                  <a:lnTo>
                    <a:pt x="f31" y="f14"/>
                  </a:lnTo>
                  <a:lnTo>
                    <a:pt x="f31" y="f32"/>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18" name="object 18">
              <a:extLst>
                <a:ext uri="{FF2B5EF4-FFF2-40B4-BE49-F238E27FC236}">
                  <a16:creationId xmlns:a16="http://schemas.microsoft.com/office/drawing/2014/main" id="{2CEF8E3E-D8AB-FABD-2671-07D7DF101CF8}"/>
                </a:ext>
              </a:extLst>
            </p:cNvPr>
            <p:cNvPicPr>
              <a:picLocks noChangeAspect="1"/>
            </p:cNvPicPr>
            <p:nvPr/>
          </p:nvPicPr>
          <p:blipFill>
            <a:blip r:embed="rId12"/>
            <a:stretch>
              <a:fillRect/>
            </a:stretch>
          </p:blipFill>
          <p:spPr>
            <a:xfrm>
              <a:off x="3751728" y="1437445"/>
              <a:ext cx="84426" cy="97712"/>
            </a:xfrm>
            <a:prstGeom prst="rect">
              <a:avLst/>
            </a:prstGeom>
            <a:noFill/>
            <a:ln cap="flat">
              <a:noFill/>
            </a:ln>
          </p:spPr>
        </p:pic>
        <p:pic>
          <p:nvPicPr>
            <p:cNvPr id="19" name="object 19">
              <a:extLst>
                <a:ext uri="{FF2B5EF4-FFF2-40B4-BE49-F238E27FC236}">
                  <a16:creationId xmlns:a16="http://schemas.microsoft.com/office/drawing/2014/main" id="{3DBEBB63-7ED2-0B1F-7EDC-E8F69628986C}"/>
                </a:ext>
              </a:extLst>
            </p:cNvPr>
            <p:cNvPicPr>
              <a:picLocks noChangeAspect="1"/>
            </p:cNvPicPr>
            <p:nvPr/>
          </p:nvPicPr>
          <p:blipFill>
            <a:blip r:embed="rId13"/>
            <a:stretch>
              <a:fillRect/>
            </a:stretch>
          </p:blipFill>
          <p:spPr>
            <a:xfrm>
              <a:off x="3305016" y="1689838"/>
              <a:ext cx="83301" cy="130658"/>
            </a:xfrm>
            <a:prstGeom prst="rect">
              <a:avLst/>
            </a:prstGeom>
            <a:noFill/>
            <a:ln cap="flat">
              <a:noFill/>
            </a:ln>
          </p:spPr>
        </p:pic>
        <p:pic>
          <p:nvPicPr>
            <p:cNvPr id="20" name="object 20">
              <a:extLst>
                <a:ext uri="{FF2B5EF4-FFF2-40B4-BE49-F238E27FC236}">
                  <a16:creationId xmlns:a16="http://schemas.microsoft.com/office/drawing/2014/main" id="{9A7CE3B3-1E1C-224B-7C08-45063421B3EA}"/>
                </a:ext>
              </a:extLst>
            </p:cNvPr>
            <p:cNvPicPr>
              <a:picLocks noChangeAspect="1"/>
            </p:cNvPicPr>
            <p:nvPr/>
          </p:nvPicPr>
          <p:blipFill>
            <a:blip r:embed="rId14"/>
            <a:stretch>
              <a:fillRect/>
            </a:stretch>
          </p:blipFill>
          <p:spPr>
            <a:xfrm>
              <a:off x="3408563" y="1725015"/>
              <a:ext cx="84426" cy="97721"/>
            </a:xfrm>
            <a:prstGeom prst="rect">
              <a:avLst/>
            </a:prstGeom>
            <a:noFill/>
            <a:ln cap="flat">
              <a:noFill/>
            </a:ln>
          </p:spPr>
        </p:pic>
        <p:pic>
          <p:nvPicPr>
            <p:cNvPr id="21" name="object 21">
              <a:extLst>
                <a:ext uri="{FF2B5EF4-FFF2-40B4-BE49-F238E27FC236}">
                  <a16:creationId xmlns:a16="http://schemas.microsoft.com/office/drawing/2014/main" id="{DACD7CD0-09CB-2DF5-5764-95BA987F9FA6}"/>
                </a:ext>
              </a:extLst>
            </p:cNvPr>
            <p:cNvPicPr>
              <a:picLocks noChangeAspect="1"/>
            </p:cNvPicPr>
            <p:nvPr/>
          </p:nvPicPr>
          <p:blipFill>
            <a:blip r:embed="rId15"/>
            <a:stretch>
              <a:fillRect/>
            </a:stretch>
          </p:blipFill>
          <p:spPr>
            <a:xfrm>
              <a:off x="3522945" y="1680081"/>
              <a:ext cx="90799" cy="142664"/>
            </a:xfrm>
            <a:prstGeom prst="rect">
              <a:avLst/>
            </a:prstGeom>
            <a:noFill/>
            <a:ln cap="flat">
              <a:noFill/>
            </a:ln>
          </p:spPr>
        </p:pic>
        <p:sp>
          <p:nvSpPr>
            <p:cNvPr id="22" name="object 22">
              <a:extLst>
                <a:ext uri="{FF2B5EF4-FFF2-40B4-BE49-F238E27FC236}">
                  <a16:creationId xmlns:a16="http://schemas.microsoft.com/office/drawing/2014/main" id="{CADD2F9A-D250-0486-44D9-6CFBF5E5098B}"/>
                </a:ext>
              </a:extLst>
            </p:cNvPr>
            <p:cNvSpPr/>
            <p:nvPr/>
          </p:nvSpPr>
          <p:spPr>
            <a:xfrm>
              <a:off x="3639577" y="1680100"/>
              <a:ext cx="71122" cy="140973"/>
            </a:xfrm>
            <a:custGeom>
              <a:avLst/>
              <a:gdLst>
                <a:gd name="f0" fmla="val w"/>
                <a:gd name="f1" fmla="val h"/>
                <a:gd name="f2" fmla="val 0"/>
                <a:gd name="f3" fmla="val 71120"/>
                <a:gd name="f4" fmla="val 140969"/>
                <a:gd name="f5" fmla="val 17589"/>
                <a:gd name="f6" fmla="val 140398"/>
                <a:gd name="f7" fmla="val 69646"/>
                <a:gd name="f8" fmla="val 44932"/>
                <a:gd name="f9" fmla="val 52057"/>
                <a:gd name="f10" fmla="val 70764"/>
                <a:gd name="f11" fmla="val 3733"/>
                <a:gd name="f12" fmla="val 50914"/>
                <a:gd name="f13" fmla="val 23596"/>
                <a:gd name="f14" fmla="*/ f0 1 71120"/>
                <a:gd name="f15" fmla="*/ f1 1 140969"/>
                <a:gd name="f16" fmla="+- f4 0 f2"/>
                <a:gd name="f17" fmla="+- f3 0 f2"/>
                <a:gd name="f18" fmla="*/ f17 1 71120"/>
                <a:gd name="f19" fmla="*/ f16 1 140969"/>
                <a:gd name="f20" fmla="*/ f2 1 f18"/>
                <a:gd name="f21" fmla="*/ f3 1 f18"/>
                <a:gd name="f22" fmla="*/ f2 1 f19"/>
                <a:gd name="f23" fmla="*/ f4 1 f19"/>
                <a:gd name="f24" fmla="*/ f20 f14 1"/>
                <a:gd name="f25" fmla="*/ f21 f14 1"/>
                <a:gd name="f26" fmla="*/ f23 f15 1"/>
                <a:gd name="f27" fmla="*/ f22 f15 1"/>
              </a:gdLst>
              <a:ahLst/>
              <a:cxnLst>
                <a:cxn ang="3cd4">
                  <a:pos x="hc" y="t"/>
                </a:cxn>
                <a:cxn ang="0">
                  <a:pos x="r" y="vc"/>
                </a:cxn>
                <a:cxn ang="cd4">
                  <a:pos x="hc" y="b"/>
                </a:cxn>
                <a:cxn ang="cd2">
                  <a:pos x="l" y="vc"/>
                </a:cxn>
              </a:cxnLst>
              <a:rect l="f24" t="f27" r="f25" b="f26"/>
              <a:pathLst>
                <a:path w="71120" h="140969">
                  <a:moveTo>
                    <a:pt x="f5" y="f2"/>
                  </a:moveTo>
                  <a:lnTo>
                    <a:pt x="f2" y="f2"/>
                  </a:lnTo>
                  <a:lnTo>
                    <a:pt x="f2" y="f6"/>
                  </a:lnTo>
                  <a:lnTo>
                    <a:pt x="f5" y="f6"/>
                  </a:lnTo>
                  <a:lnTo>
                    <a:pt x="f5" y="f2"/>
                  </a:lnTo>
                  <a:close/>
                </a:path>
                <a:path w="71120" h="140969">
                  <a:moveTo>
                    <a:pt x="f7" y="f8"/>
                  </a:moveTo>
                  <a:lnTo>
                    <a:pt x="f9" y="f8"/>
                  </a:lnTo>
                  <a:lnTo>
                    <a:pt x="f9" y="f6"/>
                  </a:lnTo>
                  <a:lnTo>
                    <a:pt x="f7" y="f6"/>
                  </a:lnTo>
                  <a:lnTo>
                    <a:pt x="f7" y="f8"/>
                  </a:lnTo>
                  <a:close/>
                </a:path>
                <a:path w="71120" h="140969">
                  <a:moveTo>
                    <a:pt x="f10" y="f11"/>
                  </a:moveTo>
                  <a:lnTo>
                    <a:pt x="f12" y="f11"/>
                  </a:lnTo>
                  <a:lnTo>
                    <a:pt x="f12" y="f13"/>
                  </a:lnTo>
                  <a:lnTo>
                    <a:pt x="f10" y="f13"/>
                  </a:lnTo>
                  <a:lnTo>
                    <a:pt x="f10" y="f11"/>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23" name="object 23">
              <a:extLst>
                <a:ext uri="{FF2B5EF4-FFF2-40B4-BE49-F238E27FC236}">
                  <a16:creationId xmlns:a16="http://schemas.microsoft.com/office/drawing/2014/main" id="{D02E71C8-E055-9DC6-AA96-FE5E23204554}"/>
                </a:ext>
              </a:extLst>
            </p:cNvPr>
            <p:cNvPicPr>
              <a:picLocks noChangeAspect="1"/>
            </p:cNvPicPr>
            <p:nvPr/>
          </p:nvPicPr>
          <p:blipFill>
            <a:blip r:embed="rId16"/>
            <a:stretch>
              <a:fillRect/>
            </a:stretch>
          </p:blipFill>
          <p:spPr>
            <a:xfrm>
              <a:off x="3733568" y="1722766"/>
              <a:ext cx="70747" cy="99962"/>
            </a:xfrm>
            <a:prstGeom prst="rect">
              <a:avLst/>
            </a:prstGeom>
            <a:noFill/>
            <a:ln cap="flat">
              <a:noFill/>
            </a:ln>
          </p:spPr>
        </p:pic>
        <p:sp>
          <p:nvSpPr>
            <p:cNvPr id="24" name="object 24">
              <a:extLst>
                <a:ext uri="{FF2B5EF4-FFF2-40B4-BE49-F238E27FC236}">
                  <a16:creationId xmlns:a16="http://schemas.microsoft.com/office/drawing/2014/main" id="{C635A817-E858-4C3A-0729-4F5D318B7215}"/>
                </a:ext>
              </a:extLst>
            </p:cNvPr>
            <p:cNvSpPr/>
            <p:nvPr/>
          </p:nvSpPr>
          <p:spPr>
            <a:xfrm>
              <a:off x="3879213" y="1689829"/>
              <a:ext cx="100327" cy="130814"/>
            </a:xfrm>
            <a:custGeom>
              <a:avLst/>
              <a:gdLst>
                <a:gd name="f0" fmla="val w"/>
                <a:gd name="f1" fmla="val h"/>
                <a:gd name="f2" fmla="val 0"/>
                <a:gd name="f3" fmla="val 100329"/>
                <a:gd name="f4" fmla="val 130810"/>
                <a:gd name="f5" fmla="val 99987"/>
                <a:gd name="f6" fmla="val 81241"/>
                <a:gd name="f7" fmla="val 54610"/>
                <a:gd name="f8" fmla="val 18719"/>
                <a:gd name="f9" fmla="val 71120"/>
                <a:gd name="f10" fmla="*/ f0 1 100329"/>
                <a:gd name="f11" fmla="*/ f1 1 130810"/>
                <a:gd name="f12" fmla="+- f4 0 f2"/>
                <a:gd name="f13" fmla="+- f3 0 f2"/>
                <a:gd name="f14" fmla="*/ f13 1 100329"/>
                <a:gd name="f15" fmla="*/ f12 1 130810"/>
                <a:gd name="f16" fmla="*/ f2 1 f14"/>
                <a:gd name="f17" fmla="*/ f3 1 f14"/>
                <a:gd name="f18" fmla="*/ f2 1 f15"/>
                <a:gd name="f19" fmla="*/ f4 1 f15"/>
                <a:gd name="f20" fmla="*/ f16 f10 1"/>
                <a:gd name="f21" fmla="*/ f17 f10 1"/>
                <a:gd name="f22" fmla="*/ f19 f11 1"/>
                <a:gd name="f23" fmla="*/ f18 f11 1"/>
              </a:gdLst>
              <a:ahLst/>
              <a:cxnLst>
                <a:cxn ang="3cd4">
                  <a:pos x="hc" y="t"/>
                </a:cxn>
                <a:cxn ang="0">
                  <a:pos x="r" y="vc"/>
                </a:cxn>
                <a:cxn ang="cd4">
                  <a:pos x="hc" y="b"/>
                </a:cxn>
                <a:cxn ang="cd2">
                  <a:pos x="l" y="vc"/>
                </a:cxn>
              </a:cxnLst>
              <a:rect l="f20" t="f23" r="f21" b="f22"/>
              <a:pathLst>
                <a:path w="100329" h="130810">
                  <a:moveTo>
                    <a:pt x="f5" y="f2"/>
                  </a:moveTo>
                  <a:lnTo>
                    <a:pt x="f6" y="f2"/>
                  </a:lnTo>
                  <a:lnTo>
                    <a:pt x="f6" y="f7"/>
                  </a:lnTo>
                  <a:lnTo>
                    <a:pt x="f8" y="f7"/>
                  </a:lnTo>
                  <a:lnTo>
                    <a:pt x="f8" y="f2"/>
                  </a:lnTo>
                  <a:lnTo>
                    <a:pt x="f2" y="f2"/>
                  </a:lnTo>
                  <a:lnTo>
                    <a:pt x="f2" y="f7"/>
                  </a:lnTo>
                  <a:lnTo>
                    <a:pt x="f2" y="f9"/>
                  </a:lnTo>
                  <a:lnTo>
                    <a:pt x="f2" y="f4"/>
                  </a:lnTo>
                  <a:lnTo>
                    <a:pt x="f8" y="f4"/>
                  </a:lnTo>
                  <a:lnTo>
                    <a:pt x="f8" y="f9"/>
                  </a:lnTo>
                  <a:lnTo>
                    <a:pt x="f6" y="f9"/>
                  </a:lnTo>
                  <a:lnTo>
                    <a:pt x="f6" y="f4"/>
                  </a:lnTo>
                  <a:lnTo>
                    <a:pt x="f5" y="f4"/>
                  </a:lnTo>
                  <a:lnTo>
                    <a:pt x="f5" y="f9"/>
                  </a:lnTo>
                  <a:lnTo>
                    <a:pt x="f5" y="f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25" name="object 25">
              <a:extLst>
                <a:ext uri="{FF2B5EF4-FFF2-40B4-BE49-F238E27FC236}">
                  <a16:creationId xmlns:a16="http://schemas.microsoft.com/office/drawing/2014/main" id="{071D645C-C043-3547-74B9-775B1DD994F6}"/>
                </a:ext>
              </a:extLst>
            </p:cNvPr>
            <p:cNvPicPr>
              <a:picLocks noChangeAspect="1"/>
            </p:cNvPicPr>
            <p:nvPr/>
          </p:nvPicPr>
          <p:blipFill>
            <a:blip r:embed="rId17"/>
            <a:stretch>
              <a:fillRect/>
            </a:stretch>
          </p:blipFill>
          <p:spPr>
            <a:xfrm>
              <a:off x="4005410" y="1722775"/>
              <a:ext cx="185522" cy="99980"/>
            </a:xfrm>
            <a:prstGeom prst="rect">
              <a:avLst/>
            </a:prstGeom>
            <a:noFill/>
            <a:ln cap="flat">
              <a:noFill/>
            </a:ln>
          </p:spPr>
        </p:pic>
        <p:sp>
          <p:nvSpPr>
            <p:cNvPr id="26" name="object 26">
              <a:extLst>
                <a:ext uri="{FF2B5EF4-FFF2-40B4-BE49-F238E27FC236}">
                  <a16:creationId xmlns:a16="http://schemas.microsoft.com/office/drawing/2014/main" id="{96ABBE26-43FB-0F91-53D8-CC492ECDAE64}"/>
                </a:ext>
              </a:extLst>
            </p:cNvPr>
            <p:cNvSpPr/>
            <p:nvPr/>
          </p:nvSpPr>
          <p:spPr>
            <a:xfrm>
              <a:off x="4222187" y="1680100"/>
              <a:ext cx="102239" cy="142875"/>
            </a:xfrm>
            <a:custGeom>
              <a:avLst/>
              <a:gdLst>
                <a:gd name="f0" fmla="val w"/>
                <a:gd name="f1" fmla="val h"/>
                <a:gd name="f2" fmla="val 0"/>
                <a:gd name="f3" fmla="val 102235"/>
                <a:gd name="f4" fmla="val 142875"/>
                <a:gd name="f5" fmla="val 17589"/>
                <a:gd name="f6" fmla="val 140398"/>
                <a:gd name="f7" fmla="val 102031"/>
                <a:gd name="f8" fmla="val 125056"/>
                <a:gd name="f9" fmla="val 99415"/>
                <a:gd name="f10" fmla="val 126733"/>
                <a:gd name="f11" fmla="val 95491"/>
                <a:gd name="f12" fmla="val 128409"/>
                <a:gd name="f13" fmla="val 82003"/>
                <a:gd name="f14" fmla="val 75285"/>
                <a:gd name="f15" fmla="val 122440"/>
                <a:gd name="f16" fmla="val 59156"/>
                <a:gd name="f17" fmla="val 100545"/>
                <a:gd name="f18" fmla="val 44945"/>
                <a:gd name="f19" fmla="val 17221"/>
                <a:gd name="f20" fmla="val 57670"/>
                <a:gd name="f21" fmla="val 22847"/>
                <a:gd name="f22" fmla="val 36144"/>
                <a:gd name="f23" fmla="val 114960"/>
                <a:gd name="f24" fmla="val 59702"/>
                <a:gd name="f25" fmla="val 127330"/>
                <a:gd name="f26" fmla="val 65557"/>
                <a:gd name="f27" fmla="val 135953"/>
                <a:gd name="f28" fmla="val 74803"/>
                <a:gd name="f29" fmla="val 140995"/>
                <a:gd name="f30" fmla="val 87045"/>
                <a:gd name="f31" fmla="val 142646"/>
                <a:gd name="f32" fmla="val 92684"/>
                <a:gd name="f33" fmla="val 140030"/>
                <a:gd name="f34" fmla="*/ f0 1 102235"/>
                <a:gd name="f35" fmla="*/ f1 1 142875"/>
                <a:gd name="f36" fmla="+- f4 0 f2"/>
                <a:gd name="f37" fmla="+- f3 0 f2"/>
                <a:gd name="f38" fmla="*/ f37 1 102235"/>
                <a:gd name="f39" fmla="*/ f36 1 142875"/>
                <a:gd name="f40" fmla="*/ f2 1 f38"/>
                <a:gd name="f41" fmla="*/ f3 1 f38"/>
                <a:gd name="f42" fmla="*/ f2 1 f39"/>
                <a:gd name="f43" fmla="*/ f4 1 f39"/>
                <a:gd name="f44" fmla="*/ f40 f34 1"/>
                <a:gd name="f45" fmla="*/ f41 f34 1"/>
                <a:gd name="f46" fmla="*/ f43 f35 1"/>
                <a:gd name="f47" fmla="*/ f42 f35 1"/>
              </a:gdLst>
              <a:ahLst/>
              <a:cxnLst>
                <a:cxn ang="3cd4">
                  <a:pos x="hc" y="t"/>
                </a:cxn>
                <a:cxn ang="0">
                  <a:pos x="r" y="vc"/>
                </a:cxn>
                <a:cxn ang="cd4">
                  <a:pos x="hc" y="b"/>
                </a:cxn>
                <a:cxn ang="cd2">
                  <a:pos x="l" y="vc"/>
                </a:cxn>
              </a:cxnLst>
              <a:rect l="f44" t="f47" r="f45" b="f46"/>
              <a:pathLst>
                <a:path w="102235" h="142875">
                  <a:moveTo>
                    <a:pt x="f5" y="f2"/>
                  </a:moveTo>
                  <a:lnTo>
                    <a:pt x="f2" y="f2"/>
                  </a:lnTo>
                  <a:lnTo>
                    <a:pt x="f2" y="f6"/>
                  </a:lnTo>
                  <a:lnTo>
                    <a:pt x="f5" y="f6"/>
                  </a:lnTo>
                  <a:lnTo>
                    <a:pt x="f5" y="f2"/>
                  </a:lnTo>
                  <a:close/>
                </a:path>
                <a:path w="102235" h="142875">
                  <a:moveTo>
                    <a:pt x="f7" y="f8"/>
                  </a:moveTo>
                  <a:lnTo>
                    <a:pt x="f9" y="f10"/>
                  </a:lnTo>
                  <a:lnTo>
                    <a:pt x="f11" y="f12"/>
                  </a:lnTo>
                  <a:lnTo>
                    <a:pt x="f13" y="f12"/>
                  </a:lnTo>
                  <a:lnTo>
                    <a:pt x="f14" y="f15"/>
                  </a:lnTo>
                  <a:lnTo>
                    <a:pt x="f14" y="f16"/>
                  </a:lnTo>
                  <a:lnTo>
                    <a:pt x="f17" y="f16"/>
                  </a:lnTo>
                  <a:lnTo>
                    <a:pt x="f17" y="f18"/>
                  </a:lnTo>
                  <a:lnTo>
                    <a:pt x="f14" y="f18"/>
                  </a:lnTo>
                  <a:lnTo>
                    <a:pt x="f14" y="f19"/>
                  </a:lnTo>
                  <a:lnTo>
                    <a:pt x="f20" y="f21"/>
                  </a:lnTo>
                  <a:lnTo>
                    <a:pt x="f20" y="f18"/>
                  </a:lnTo>
                  <a:lnTo>
                    <a:pt x="f22" y="f18"/>
                  </a:lnTo>
                  <a:lnTo>
                    <a:pt x="f22" y="f16"/>
                  </a:lnTo>
                  <a:lnTo>
                    <a:pt x="f20" y="f16"/>
                  </a:lnTo>
                  <a:lnTo>
                    <a:pt x="f20" y="f23"/>
                  </a:lnTo>
                  <a:lnTo>
                    <a:pt x="f24" y="f25"/>
                  </a:lnTo>
                  <a:lnTo>
                    <a:pt x="f26" y="f27"/>
                  </a:lnTo>
                  <a:lnTo>
                    <a:pt x="f28" y="f29"/>
                  </a:lnTo>
                  <a:lnTo>
                    <a:pt x="f30" y="f31"/>
                  </a:lnTo>
                  <a:lnTo>
                    <a:pt x="f32" y="f31"/>
                  </a:lnTo>
                  <a:lnTo>
                    <a:pt x="f7" y="f33"/>
                  </a:lnTo>
                  <a:lnTo>
                    <a:pt x="f7" y="f8"/>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27" name="object 27">
              <a:extLst>
                <a:ext uri="{FF2B5EF4-FFF2-40B4-BE49-F238E27FC236}">
                  <a16:creationId xmlns:a16="http://schemas.microsoft.com/office/drawing/2014/main" id="{237381C3-C65C-576F-7D2B-84F67317B846}"/>
                </a:ext>
              </a:extLst>
            </p:cNvPr>
            <p:cNvPicPr>
              <a:picLocks noChangeAspect="1"/>
            </p:cNvPicPr>
            <p:nvPr/>
          </p:nvPicPr>
          <p:blipFill>
            <a:blip r:embed="rId18"/>
            <a:stretch>
              <a:fillRect/>
            </a:stretch>
          </p:blipFill>
          <p:spPr>
            <a:xfrm>
              <a:off x="4344835" y="1680100"/>
              <a:ext cx="84417" cy="140406"/>
            </a:xfrm>
            <a:prstGeom prst="rect">
              <a:avLst/>
            </a:prstGeom>
            <a:noFill/>
            <a:ln cap="flat">
              <a:noFill/>
            </a:ln>
          </p:spPr>
        </p:pic>
        <p:pic>
          <p:nvPicPr>
            <p:cNvPr id="28" name="object 28">
              <a:extLst>
                <a:ext uri="{FF2B5EF4-FFF2-40B4-BE49-F238E27FC236}">
                  <a16:creationId xmlns:a16="http://schemas.microsoft.com/office/drawing/2014/main" id="{D94106BC-F726-1752-77F5-C1AFF042D64B}"/>
                </a:ext>
              </a:extLst>
            </p:cNvPr>
            <p:cNvPicPr>
              <a:picLocks noChangeAspect="1"/>
            </p:cNvPicPr>
            <p:nvPr/>
          </p:nvPicPr>
          <p:blipFill>
            <a:blip r:embed="rId19"/>
            <a:stretch>
              <a:fillRect/>
            </a:stretch>
          </p:blipFill>
          <p:spPr>
            <a:xfrm>
              <a:off x="3289864" y="1914497"/>
              <a:ext cx="276880" cy="132908"/>
            </a:xfrm>
            <a:prstGeom prst="rect">
              <a:avLst/>
            </a:prstGeom>
            <a:noFill/>
            <a:ln cap="flat">
              <a:noFill/>
            </a:ln>
          </p:spPr>
        </p:pic>
        <p:sp>
          <p:nvSpPr>
            <p:cNvPr id="29" name="object 29">
              <a:extLst>
                <a:ext uri="{FF2B5EF4-FFF2-40B4-BE49-F238E27FC236}">
                  <a16:creationId xmlns:a16="http://schemas.microsoft.com/office/drawing/2014/main" id="{59744CBE-A97E-E3AA-303F-D9BCD475E00F}"/>
                </a:ext>
              </a:extLst>
            </p:cNvPr>
            <p:cNvSpPr/>
            <p:nvPr/>
          </p:nvSpPr>
          <p:spPr>
            <a:xfrm>
              <a:off x="3598035" y="1904759"/>
              <a:ext cx="17775" cy="140973"/>
            </a:xfrm>
            <a:custGeom>
              <a:avLst/>
              <a:gdLst>
                <a:gd name="f0" fmla="val w"/>
                <a:gd name="f1" fmla="val h"/>
                <a:gd name="f2" fmla="val 0"/>
                <a:gd name="f3" fmla="val 17779"/>
                <a:gd name="f4" fmla="val 140969"/>
                <a:gd name="f5" fmla="val 17591"/>
                <a:gd name="f6" fmla="val 140404"/>
                <a:gd name="f7" fmla="*/ f0 1 17779"/>
                <a:gd name="f8" fmla="*/ f1 1 140969"/>
                <a:gd name="f9" fmla="+- f4 0 f2"/>
                <a:gd name="f10" fmla="+- f3 0 f2"/>
                <a:gd name="f11" fmla="*/ f10 1 17779"/>
                <a:gd name="f12" fmla="*/ f9 1 140969"/>
                <a:gd name="f13" fmla="*/ f2 1 f11"/>
                <a:gd name="f14" fmla="*/ f3 1 f11"/>
                <a:gd name="f15" fmla="*/ f2 1 f12"/>
                <a:gd name="f16" fmla="*/ f4 1 f12"/>
                <a:gd name="f17" fmla="*/ f13 f7 1"/>
                <a:gd name="f18" fmla="*/ f14 f7 1"/>
                <a:gd name="f19" fmla="*/ f16 f8 1"/>
                <a:gd name="f20" fmla="*/ f15 f8 1"/>
              </a:gdLst>
              <a:ahLst/>
              <a:cxnLst>
                <a:cxn ang="3cd4">
                  <a:pos x="hc" y="t"/>
                </a:cxn>
                <a:cxn ang="0">
                  <a:pos x="r" y="vc"/>
                </a:cxn>
                <a:cxn ang="cd4">
                  <a:pos x="hc" y="b"/>
                </a:cxn>
                <a:cxn ang="cd2">
                  <a:pos x="l" y="vc"/>
                </a:cxn>
              </a:cxnLst>
              <a:rect l="f17" t="f20" r="f18" b="f19"/>
              <a:pathLst>
                <a:path w="17779" h="140969">
                  <a:moveTo>
                    <a:pt x="f5" y="f2"/>
                  </a:moveTo>
                  <a:lnTo>
                    <a:pt x="f2" y="f2"/>
                  </a:lnTo>
                  <a:lnTo>
                    <a:pt x="f2" y="f6"/>
                  </a:lnTo>
                  <a:lnTo>
                    <a:pt x="f5" y="f6"/>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30" name="object 30">
              <a:extLst>
                <a:ext uri="{FF2B5EF4-FFF2-40B4-BE49-F238E27FC236}">
                  <a16:creationId xmlns:a16="http://schemas.microsoft.com/office/drawing/2014/main" id="{1FCA2872-C264-FBA7-F939-CD7E0A07042F}"/>
                </a:ext>
              </a:extLst>
            </p:cNvPr>
            <p:cNvPicPr>
              <a:picLocks noChangeAspect="1"/>
            </p:cNvPicPr>
            <p:nvPr/>
          </p:nvPicPr>
          <p:blipFill>
            <a:blip r:embed="rId20"/>
            <a:stretch>
              <a:fillRect/>
            </a:stretch>
          </p:blipFill>
          <p:spPr>
            <a:xfrm>
              <a:off x="3641460" y="1947434"/>
              <a:ext cx="161940" cy="99980"/>
            </a:xfrm>
            <a:prstGeom prst="rect">
              <a:avLst/>
            </a:prstGeom>
            <a:noFill/>
            <a:ln cap="flat">
              <a:noFill/>
            </a:ln>
          </p:spPr>
        </p:pic>
        <p:sp>
          <p:nvSpPr>
            <p:cNvPr id="31" name="object 31">
              <a:extLst>
                <a:ext uri="{FF2B5EF4-FFF2-40B4-BE49-F238E27FC236}">
                  <a16:creationId xmlns:a16="http://schemas.microsoft.com/office/drawing/2014/main" id="{118DE39D-3223-BF8D-D8E5-E439AD1DE4C3}"/>
                </a:ext>
              </a:extLst>
            </p:cNvPr>
            <p:cNvSpPr/>
            <p:nvPr/>
          </p:nvSpPr>
          <p:spPr>
            <a:xfrm>
              <a:off x="785314" y="10523244"/>
              <a:ext cx="18533744" cy="0"/>
            </a:xfrm>
            <a:custGeom>
              <a:avLst/>
              <a:gdLst>
                <a:gd name="f0" fmla="val w"/>
                <a:gd name="f1" fmla="val h"/>
                <a:gd name="f2" fmla="val ss"/>
                <a:gd name="f3" fmla="val 0"/>
                <a:gd name="f4" fmla="val 18533745"/>
                <a:gd name="f5" fmla="val 18533467"/>
                <a:gd name="f6" fmla="abs f0"/>
                <a:gd name="f7" fmla="abs f1"/>
                <a:gd name="f8" fmla="abs f2"/>
                <a:gd name="f9" fmla="*/ f0 1 18533745"/>
                <a:gd name="f10" fmla="val f3"/>
                <a:gd name="f11" fmla="+- f3 0 f3"/>
                <a:gd name="f12" fmla="+- f4 0 f3"/>
                <a:gd name="f13" fmla="?: f6 f0 1"/>
                <a:gd name="f14" fmla="?: f7 f1 1"/>
                <a:gd name="f15" fmla="?: f8 f2 1"/>
                <a:gd name="f16" fmla="*/ f12 1 18533745"/>
                <a:gd name="f17" fmla="*/ f11 1 0"/>
                <a:gd name="f18" fmla="*/ f13 1 18533745"/>
                <a:gd name="f19" fmla="*/ f14 1 21600"/>
                <a:gd name="f20" fmla="*/ 21600 f14 1"/>
                <a:gd name="f21" fmla="*/ 0 1 f16"/>
                <a:gd name="f22" fmla="*/ 18533745 1 f16"/>
                <a:gd name="f23" fmla="*/ 0 1 f17"/>
                <a:gd name="f24" fmla="*/ 1 1 f17"/>
                <a:gd name="f25" fmla="min f19 f18"/>
                <a:gd name="f26" fmla="*/ f20 1 f15"/>
                <a:gd name="f27" fmla="*/ f21 f9 1"/>
                <a:gd name="f28" fmla="*/ f22 f9 1"/>
                <a:gd name="f29" fmla="val f26"/>
                <a:gd name="f30" fmla="*/ f3 f25 1"/>
                <a:gd name="f31" fmla="+- f29 0 f10"/>
                <a:gd name="f32" fmla="*/ f31 1 0"/>
                <a:gd name="f33" fmla="*/ f24 f32 1"/>
                <a:gd name="f34" fmla="*/ f23 f32 1"/>
                <a:gd name="f35" fmla="*/ f34 f25 1"/>
                <a:gd name="f36" fmla="*/ f33 f25 1"/>
              </a:gdLst>
              <a:ahLst/>
              <a:cxnLst>
                <a:cxn ang="3cd4">
                  <a:pos x="hc" y="t"/>
                </a:cxn>
                <a:cxn ang="0">
                  <a:pos x="r" y="vc"/>
                </a:cxn>
                <a:cxn ang="cd4">
                  <a:pos x="hc" y="b"/>
                </a:cxn>
                <a:cxn ang="cd2">
                  <a:pos x="l" y="vc"/>
                </a:cxn>
              </a:cxnLst>
              <a:rect l="f27" t="f35" r="f28" b="f36"/>
              <a:pathLst>
                <a:path w="18533745">
                  <a:moveTo>
                    <a:pt x="f3" y="f30"/>
                  </a:moveTo>
                  <a:lnTo>
                    <a:pt x="f5" y="f30"/>
                  </a:lnTo>
                </a:path>
              </a:pathLst>
            </a:custGeom>
            <a:noFill/>
            <a:ln w="10469" cap="flat">
              <a:solidFill>
                <a:srgbClr val="FFFFFF"/>
              </a:solidFill>
              <a:prstDash val="solid"/>
              <a:miter/>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grpSp>
    </p:spTree>
    <p:extLst>
      <p:ext uri="{BB962C8B-B14F-4D97-AF65-F5344CB8AC3E}">
        <p14:creationId xmlns:p14="http://schemas.microsoft.com/office/powerpoint/2010/main" val="16746730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Content Placeholder 4">
            <a:extLst>
              <a:ext uri="{FF2B5EF4-FFF2-40B4-BE49-F238E27FC236}">
                <a16:creationId xmlns:a16="http://schemas.microsoft.com/office/drawing/2014/main" id="{0BC2A716-1AD0-5E93-2356-C878FEA11FC7}"/>
              </a:ext>
            </a:extLst>
          </p:cNvPr>
          <p:cNvPicPr>
            <a:picLocks noGrp="1" noChangeAspect="1"/>
          </p:cNvPicPr>
          <p:nvPr>
            <p:ph idx="1"/>
          </p:nvPr>
        </p:nvPicPr>
        <p:blipFill>
          <a:blip r:embed="rId2"/>
          <a:stretch>
            <a:fillRect/>
          </a:stretch>
        </p:blipFill>
        <p:spPr>
          <a:xfrm>
            <a:off x="972206" y="457200"/>
            <a:ext cx="10247588" cy="5943600"/>
          </a:xfrm>
          <a:prstGeom prst="rect">
            <a:avLst/>
          </a:prstGeom>
        </p:spPr>
      </p:pic>
    </p:spTree>
    <p:extLst>
      <p:ext uri="{BB962C8B-B14F-4D97-AF65-F5344CB8AC3E}">
        <p14:creationId xmlns:p14="http://schemas.microsoft.com/office/powerpoint/2010/main" val="3041499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A5A285A-E30A-75A5-F006-F49B16D55C7C}"/>
              </a:ext>
            </a:extLst>
          </p:cNvPr>
          <p:cNvSpPr>
            <a:spLocks noGrp="1"/>
          </p:cNvSpPr>
          <p:nvPr>
            <p:ph type="title"/>
          </p:nvPr>
        </p:nvSpPr>
        <p:spPr>
          <a:xfrm>
            <a:off x="885825" y="348865"/>
            <a:ext cx="10529795" cy="877729"/>
          </a:xfrm>
        </p:spPr>
        <p:txBody>
          <a:bodyPr rtlCol="0" anchor="ctr">
            <a:normAutofit fontScale="90000"/>
          </a:bodyPr>
          <a:lstStyle/>
          <a:p>
            <a:pPr rtl="0"/>
            <a:r>
              <a:rPr lang="cy" sz="32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PEDWAR FFRAMWAITH CYFREITHIOL SYLFAENOL YNGHYLCH GWAITH RHYW</a:t>
            </a:r>
          </a:p>
        </p:txBody>
      </p:sp>
      <p:graphicFrame>
        <p:nvGraphicFramePr>
          <p:cNvPr id="4" name="Content Placeholder 3">
            <a:extLst>
              <a:ext uri="{FF2B5EF4-FFF2-40B4-BE49-F238E27FC236}">
                <a16:creationId xmlns:a16="http://schemas.microsoft.com/office/drawing/2014/main" id="{A0B78F6B-C3F7-D252-3ABA-FBA7C27A446F}"/>
              </a:ext>
            </a:extLst>
          </p:cNvPr>
          <p:cNvGraphicFramePr>
            <a:graphicFrameLocks noGrp="1"/>
          </p:cNvGraphicFramePr>
          <p:nvPr>
            <p:ph idx="1"/>
          </p:nvPr>
        </p:nvGraphicFramePr>
        <p:xfrm>
          <a:off x="632084" y="1802895"/>
          <a:ext cx="10927829" cy="3813664"/>
        </p:xfrm>
        <a:graphic>
          <a:graphicData uri="http://schemas.openxmlformats.org/drawingml/2006/table">
            <a:tbl>
              <a:tblPr firstRow="1" bandRow="1">
                <a:tableStyleId>{5C22544A-7EE6-4342-B048-85BDC9FD1C3A}</a:tableStyleId>
              </a:tblPr>
              <a:tblGrid>
                <a:gridCol w="3402787">
                  <a:extLst>
                    <a:ext uri="{9D8B030D-6E8A-4147-A177-3AD203B41FA5}">
                      <a16:colId xmlns:a16="http://schemas.microsoft.com/office/drawing/2014/main" val="1786025500"/>
                    </a:ext>
                  </a:extLst>
                </a:gridCol>
                <a:gridCol w="3762521">
                  <a:extLst>
                    <a:ext uri="{9D8B030D-6E8A-4147-A177-3AD203B41FA5}">
                      <a16:colId xmlns:a16="http://schemas.microsoft.com/office/drawing/2014/main" val="2432823562"/>
                    </a:ext>
                  </a:extLst>
                </a:gridCol>
                <a:gridCol w="3762521">
                  <a:extLst>
                    <a:ext uri="{9D8B030D-6E8A-4147-A177-3AD203B41FA5}">
                      <a16:colId xmlns:a16="http://schemas.microsoft.com/office/drawing/2014/main" val="3079651281"/>
                    </a:ext>
                  </a:extLst>
                </a:gridCol>
              </a:tblGrid>
              <a:tr h="541960">
                <a:tc>
                  <a:txBody>
                    <a:bodyPr/>
                    <a:lstStyle/>
                    <a:p>
                      <a:pPr rtl="0"/>
                      <a:endParaRPr lang="en-GB" sz="2900" dirty="0">
                        <a:latin typeface="Roboto Condensed" panose="02000000000000000000" pitchFamily="2" charset="0"/>
                        <a:ea typeface="Roboto Condensed" panose="02000000000000000000" pitchFamily="2" charset="0"/>
                        <a:cs typeface="Roboto Condensed" panose="02000000000000000000" pitchFamily="2" charset="0"/>
                      </a:endParaRPr>
                    </a:p>
                  </a:txBody>
                  <a:tcPr marL="111402" marR="111402" marT="55701" marB="55701"/>
                </a:tc>
                <a:tc>
                  <a:txBody>
                    <a:bodyPr/>
                    <a:lstStyle/>
                    <a:p>
                      <a:pPr algn="ctr" rtl="0"/>
                      <a:r>
                        <a:rPr lang="cy" sz="2400">
                          <a:latin typeface="Roboto Condensed" panose="02000000000000000000" pitchFamily="2" charset="0"/>
                          <a:ea typeface="Roboto Condensed" panose="02000000000000000000" pitchFamily="2" charset="0"/>
                          <a:cs typeface="Roboto Condensed" panose="02000000000000000000" pitchFamily="2" charset="0"/>
                        </a:rPr>
                        <a:t>Gwerthu Gwasanaethau Rhywiol</a:t>
                      </a:r>
                    </a:p>
                  </a:txBody>
                  <a:tcPr marL="111402" marR="111402" marT="55701" marB="55701"/>
                </a:tc>
                <a:tc>
                  <a:txBody>
                    <a:bodyPr/>
                    <a:lstStyle/>
                    <a:p>
                      <a:pPr algn="ctr" rtl="0"/>
                      <a:r>
                        <a:rPr lang="cy" sz="2400">
                          <a:latin typeface="Roboto Condensed" panose="02000000000000000000" pitchFamily="2" charset="0"/>
                          <a:ea typeface="Roboto Condensed" panose="02000000000000000000" pitchFamily="2" charset="0"/>
                          <a:cs typeface="Roboto Condensed" panose="02000000000000000000" pitchFamily="2" charset="0"/>
                        </a:rPr>
                        <a:t>Prynu Gwasanaethau Rhywiol</a:t>
                      </a:r>
                    </a:p>
                  </a:txBody>
                  <a:tcPr marL="111402" marR="111402" marT="55701" marB="55701"/>
                </a:tc>
                <a:extLst>
                  <a:ext uri="{0D108BD9-81ED-4DB2-BD59-A6C34878D82A}">
                    <a16:rowId xmlns:a16="http://schemas.microsoft.com/office/drawing/2014/main" val="1062004143"/>
                  </a:ext>
                </a:extLst>
              </a:tr>
              <a:tr h="541960">
                <a:tc>
                  <a:txBody>
                    <a:bodyPr/>
                    <a:lstStyle/>
                    <a:p>
                      <a:pPr rtl="0"/>
                      <a:r>
                        <a:rPr lang="cy" sz="2400">
                          <a:latin typeface="Roboto Condensed" panose="02000000000000000000" pitchFamily="2" charset="0"/>
                          <a:ea typeface="Roboto Condensed" panose="02000000000000000000" pitchFamily="2" charset="0"/>
                          <a:cs typeface="Roboto Condensed" panose="02000000000000000000" pitchFamily="2" charset="0"/>
                        </a:rPr>
                        <a:t>Dad-droseddoli</a:t>
                      </a:r>
                    </a:p>
                  </a:txBody>
                  <a:tcPr marL="111402" marR="111402" marT="55701" marB="55701"/>
                </a:tc>
                <a:tc>
                  <a:txBody>
                    <a:bodyPr/>
                    <a:lstStyle/>
                    <a:p>
                      <a:pPr algn="ctr" rtl="0"/>
                      <a:r>
                        <a:rPr lang="cy" sz="2400" dirty="0">
                          <a:latin typeface="Roboto Condensed" panose="02000000000000000000" pitchFamily="2" charset="0"/>
                          <a:ea typeface="Roboto Condensed" panose="02000000000000000000" pitchFamily="2" charset="0"/>
                          <a:cs typeface="Roboto Condensed" panose="02000000000000000000" pitchFamily="2" charset="0"/>
                        </a:rPr>
                        <a:t>Ddim yn drosedd</a:t>
                      </a:r>
                    </a:p>
                  </a:txBody>
                  <a:tcPr marL="111402" marR="111402" marT="55701" marB="55701"/>
                </a:tc>
                <a:tc>
                  <a:txBody>
                    <a:bodyPr/>
                    <a:lstStyle/>
                    <a:p>
                      <a:pPr algn="ctr" rtl="0"/>
                      <a:r>
                        <a:rPr lang="cy" sz="2400">
                          <a:latin typeface="Roboto Condensed" panose="02000000000000000000" pitchFamily="2" charset="0"/>
                          <a:ea typeface="Roboto Condensed" panose="02000000000000000000" pitchFamily="2" charset="0"/>
                          <a:cs typeface="Roboto Condensed" panose="02000000000000000000" pitchFamily="2" charset="0"/>
                        </a:rPr>
                        <a:t>Ddim yn drosedd</a:t>
                      </a:r>
                    </a:p>
                  </a:txBody>
                  <a:tcPr marL="111402" marR="111402" marT="55701" marB="55701"/>
                </a:tc>
                <a:extLst>
                  <a:ext uri="{0D108BD9-81ED-4DB2-BD59-A6C34878D82A}">
                    <a16:rowId xmlns:a16="http://schemas.microsoft.com/office/drawing/2014/main" val="3393693758"/>
                  </a:ext>
                </a:extLst>
              </a:tr>
              <a:tr h="541960">
                <a:tc>
                  <a:txBody>
                    <a:bodyPr/>
                    <a:lstStyle/>
                    <a:p>
                      <a:pPr rtl="0"/>
                      <a:r>
                        <a:rPr lang="cy" sz="2400">
                          <a:latin typeface="Roboto Condensed" panose="02000000000000000000" pitchFamily="2" charset="0"/>
                          <a:ea typeface="Roboto Condensed" panose="02000000000000000000" pitchFamily="2" charset="0"/>
                          <a:cs typeface="Roboto Condensed" panose="02000000000000000000" pitchFamily="2" charset="0"/>
                        </a:rPr>
                        <a:t>Troseddoli</a:t>
                      </a:r>
                    </a:p>
                  </a:txBody>
                  <a:tcPr marL="111402" marR="111402" marT="55701" marB="55701"/>
                </a:tc>
                <a:tc>
                  <a:txBody>
                    <a:bodyPr/>
                    <a:lstStyle/>
                    <a:p>
                      <a:pPr algn="ctr" rtl="0"/>
                      <a:r>
                        <a:rPr lang="cy" sz="2400" dirty="0">
                          <a:latin typeface="Roboto Condensed" panose="02000000000000000000" pitchFamily="2" charset="0"/>
                          <a:ea typeface="Roboto Condensed" panose="02000000000000000000" pitchFamily="2" charset="0"/>
                          <a:cs typeface="Roboto Condensed" panose="02000000000000000000" pitchFamily="2" charset="0"/>
                        </a:rPr>
                        <a:t>Troseddol</a:t>
                      </a:r>
                    </a:p>
                  </a:txBody>
                  <a:tcPr marL="111402" marR="111402" marT="55701" marB="55701"/>
                </a:tc>
                <a:tc>
                  <a:txBody>
                    <a:bodyPr/>
                    <a:lstStyle/>
                    <a:p>
                      <a:pPr algn="ctr" rtl="0"/>
                      <a:r>
                        <a:rPr lang="cy" sz="2400">
                          <a:latin typeface="Roboto Condensed" panose="02000000000000000000" pitchFamily="2" charset="0"/>
                          <a:ea typeface="Roboto Condensed" panose="02000000000000000000" pitchFamily="2" charset="0"/>
                          <a:cs typeface="Roboto Condensed" panose="02000000000000000000" pitchFamily="2" charset="0"/>
                        </a:rPr>
                        <a:t>Troseddol</a:t>
                      </a:r>
                    </a:p>
                  </a:txBody>
                  <a:tcPr marL="111402" marR="111402" marT="55701" marB="55701"/>
                </a:tc>
                <a:extLst>
                  <a:ext uri="{0D108BD9-81ED-4DB2-BD59-A6C34878D82A}">
                    <a16:rowId xmlns:a16="http://schemas.microsoft.com/office/drawing/2014/main" val="36031538"/>
                  </a:ext>
                </a:extLst>
              </a:tr>
              <a:tr h="943411">
                <a:tc>
                  <a:txBody>
                    <a:bodyPr/>
                    <a:lstStyle/>
                    <a:p>
                      <a:pPr rtl="0"/>
                      <a:r>
                        <a:rPr lang="cy" sz="2400">
                          <a:latin typeface="Roboto Condensed" panose="02000000000000000000" pitchFamily="2" charset="0"/>
                          <a:ea typeface="Roboto Condensed" panose="02000000000000000000" pitchFamily="2" charset="0"/>
                          <a:cs typeface="Roboto Condensed" panose="02000000000000000000" pitchFamily="2" charset="0"/>
                        </a:rPr>
                        <a:t>Cyfreithloni</a:t>
                      </a:r>
                    </a:p>
                  </a:txBody>
                  <a:tcPr marL="111402" marR="111402" marT="55701" marB="55701"/>
                </a:tc>
                <a:tc gridSpan="2">
                  <a:txBody>
                    <a:bodyPr/>
                    <a:lstStyle/>
                    <a:p>
                      <a:pPr algn="ctr" rtl="0"/>
                      <a:r>
                        <a:rPr lang="cy" sz="2400">
                          <a:latin typeface="Roboto Condensed" panose="02000000000000000000" pitchFamily="2" charset="0"/>
                          <a:ea typeface="Roboto Condensed" panose="02000000000000000000" pitchFamily="2" charset="0"/>
                          <a:cs typeface="Roboto Condensed" panose="02000000000000000000" pitchFamily="2" charset="0"/>
                        </a:rPr>
                        <a:t>Nid yw'n drosedd pan fo'r gwerthwr wedi'i drwyddedu ond mae’n droseddol pan nad yw'r gwerthwr wedi'i drwyddedu</a:t>
                      </a:r>
                    </a:p>
                  </a:txBody>
                  <a:tcPr marL="111402" marR="111402" marT="55701" marB="55701"/>
                </a:tc>
                <a:tc hMerge="1">
                  <a:txBody>
                    <a:bodyPr/>
                    <a:lstStyle/>
                    <a:p>
                      <a:pPr rtl="0"/>
                      <a:endParaRPr lang="en-GB" dirty="0"/>
                    </a:p>
                  </a:txBody>
                  <a:tcPr/>
                </a:tc>
                <a:extLst>
                  <a:ext uri="{0D108BD9-81ED-4DB2-BD59-A6C34878D82A}">
                    <a16:rowId xmlns:a16="http://schemas.microsoft.com/office/drawing/2014/main" val="347444818"/>
                  </a:ext>
                </a:extLst>
              </a:tr>
              <a:tr h="943411">
                <a:tc>
                  <a:txBody>
                    <a:bodyPr/>
                    <a:lstStyle/>
                    <a:p>
                      <a:pPr rtl="0"/>
                      <a:r>
                        <a:rPr lang="cy" sz="2400" dirty="0">
                          <a:latin typeface="Roboto Condensed" panose="02000000000000000000" pitchFamily="2" charset="0"/>
                          <a:ea typeface="Roboto Condensed" panose="02000000000000000000" pitchFamily="2" charset="0"/>
                          <a:cs typeface="Roboto Condensed" panose="02000000000000000000" pitchFamily="2" charset="0"/>
                        </a:rPr>
                        <a:t>Model Llithio* (</a:t>
                      </a:r>
                      <a:r>
                        <a:rPr lang="cy" sz="2400" i="1" dirty="0">
                          <a:latin typeface="Roboto Condensed" panose="02000000000000000000" pitchFamily="2" charset="0"/>
                          <a:ea typeface="Roboto Condensed" panose="02000000000000000000" pitchFamily="2" charset="0"/>
                          <a:cs typeface="Roboto Condensed" panose="02000000000000000000" pitchFamily="2" charset="0"/>
                        </a:rPr>
                        <a:t>Entrapment</a:t>
                      </a:r>
                      <a:r>
                        <a:rPr lang="cy" sz="2400" dirty="0">
                          <a:latin typeface="Roboto Condensed" panose="02000000000000000000" pitchFamily="2" charset="0"/>
                          <a:ea typeface="Roboto Condensed" panose="02000000000000000000" pitchFamily="2" charset="0"/>
                          <a:cs typeface="Roboto Condensed" panose="02000000000000000000" pitchFamily="2" charset="0"/>
                        </a:rPr>
                        <a:t>)</a:t>
                      </a:r>
                    </a:p>
                  </a:txBody>
                  <a:tcPr marL="111402" marR="111402" marT="55701" marB="55701"/>
                </a:tc>
                <a:tc>
                  <a:txBody>
                    <a:bodyPr/>
                    <a:lstStyle/>
                    <a:p>
                      <a:pPr algn="ctr" rtl="0"/>
                      <a:r>
                        <a:rPr lang="cy" sz="2400">
                          <a:latin typeface="Roboto Condensed" panose="02000000000000000000" pitchFamily="2" charset="0"/>
                          <a:ea typeface="Roboto Condensed" panose="02000000000000000000" pitchFamily="2" charset="0"/>
                          <a:cs typeface="Roboto Condensed" panose="02000000000000000000" pitchFamily="2" charset="0"/>
                        </a:rPr>
                        <a:t>Ddim yn drosedd</a:t>
                      </a:r>
                    </a:p>
                  </a:txBody>
                  <a:tcPr marL="111402" marR="111402" marT="55701" marB="55701"/>
                </a:tc>
                <a:tc>
                  <a:txBody>
                    <a:bodyPr/>
                    <a:lstStyle/>
                    <a:p>
                      <a:pPr algn="ctr" rtl="0"/>
                      <a:r>
                        <a:rPr lang="cy" sz="2400" dirty="0">
                          <a:latin typeface="Roboto Condensed" panose="02000000000000000000" pitchFamily="2" charset="0"/>
                          <a:ea typeface="Roboto Condensed" panose="02000000000000000000" pitchFamily="2" charset="0"/>
                          <a:cs typeface="Roboto Condensed" panose="02000000000000000000" pitchFamily="2" charset="0"/>
                        </a:rPr>
                        <a:t>Troseddol</a:t>
                      </a:r>
                    </a:p>
                  </a:txBody>
                  <a:tcPr marL="111402" marR="111402" marT="55701" marB="55701"/>
                </a:tc>
                <a:extLst>
                  <a:ext uri="{0D108BD9-81ED-4DB2-BD59-A6C34878D82A}">
                    <a16:rowId xmlns:a16="http://schemas.microsoft.com/office/drawing/2014/main" val="1660110199"/>
                  </a:ext>
                </a:extLst>
              </a:tr>
            </a:tbl>
          </a:graphicData>
        </a:graphic>
      </p:graphicFrame>
      <p:sp>
        <p:nvSpPr>
          <p:cNvPr id="5" name="TextBox 4">
            <a:extLst>
              <a:ext uri="{FF2B5EF4-FFF2-40B4-BE49-F238E27FC236}">
                <a16:creationId xmlns:a16="http://schemas.microsoft.com/office/drawing/2014/main" id="{65D04227-25A0-2FF8-AAC6-0766531D7987}"/>
              </a:ext>
            </a:extLst>
          </p:cNvPr>
          <p:cNvSpPr txBox="1"/>
          <p:nvPr/>
        </p:nvSpPr>
        <p:spPr>
          <a:xfrm>
            <a:off x="464902" y="5552891"/>
            <a:ext cx="11262194"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*Mae’r Model Llithio (</a:t>
            </a:r>
            <a:r>
              <a:rPr kumimoji="0" lang="cy" sz="2000" b="0" i="1"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Entrapment Model</a:t>
            </a:r>
            <a:r>
              <a:rPr kumimoji="0" lang="cy" sz="2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 a adwaenir hefyd yn Fodel ‘Dileu’r Galw’ (</a:t>
            </a:r>
            <a:r>
              <a:rPr kumimoji="0" lang="cy" sz="2000" b="0" i="1"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End Demand Model</a:t>
            </a:r>
            <a:r>
              <a:rPr kumimoji="0" lang="cy" sz="2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 Model Nordig, Model Swedaidd a Model Cydraddoldeb </a:t>
            </a:r>
            <a:r>
              <a:rPr kumimoji="0" lang="cy" sz="2000" b="0" i="0" u="none" strike="noStrike" kern="1200" cap="none" spc="0" normalizeH="0" baseline="0" noProof="0" dirty="0">
                <a:ln>
                  <a:noFill/>
                </a:ln>
                <a:solidFill>
                  <a:srgbClr val="2B2B2B"/>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yn cyfeirio at y ddamcaniaeth y bydd troseddoli cleientiaid a thrydydd partïon (e.e. rheolwyr) yn lleihau’r galw yn y fasnach ryw, a thrwy hynny yn “rhyddhau” gweithwyr rhyw, sy’n aml yn cael eu hystyried yn ddioddefwyr.</a:t>
            </a:r>
            <a:endParaRPr kumimoji="0" lang="en-GB" sz="2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p:txBody>
      </p:sp>
    </p:spTree>
    <p:extLst>
      <p:ext uri="{BB962C8B-B14F-4D97-AF65-F5344CB8AC3E}">
        <p14:creationId xmlns:p14="http://schemas.microsoft.com/office/powerpoint/2010/main" val="3701985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E8F589A-5CBD-BC19-4800-0C635952A8A5}"/>
              </a:ext>
            </a:extLst>
          </p:cNvPr>
          <p:cNvSpPr>
            <a:spLocks noGrp="1"/>
          </p:cNvSpPr>
          <p:nvPr>
            <p:ph type="title"/>
          </p:nvPr>
        </p:nvSpPr>
        <p:spPr>
          <a:xfrm>
            <a:off x="1371599" y="294538"/>
            <a:ext cx="9895951" cy="1033669"/>
          </a:xfrm>
        </p:spPr>
        <p:txBody>
          <a:bodyPr rtlCol="0">
            <a:normAutofit/>
          </a:bodyPr>
          <a:lstStyle/>
          <a:p>
            <a:pPr rtl="0"/>
            <a:r>
              <a:rPr lang="cy" sz="32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CYNRYCHIOLAETH YNG NGHYMRU</a:t>
            </a:r>
          </a:p>
        </p:txBody>
      </p:sp>
      <p:sp>
        <p:nvSpPr>
          <p:cNvPr id="3" name="Content Placeholder 2">
            <a:extLst>
              <a:ext uri="{FF2B5EF4-FFF2-40B4-BE49-F238E27FC236}">
                <a16:creationId xmlns:a16="http://schemas.microsoft.com/office/drawing/2014/main" id="{7DAFF6CE-C598-121E-FDE8-9EB2F9EE594A}"/>
              </a:ext>
            </a:extLst>
          </p:cNvPr>
          <p:cNvSpPr>
            <a:spLocks noGrp="1"/>
          </p:cNvSpPr>
          <p:nvPr>
            <p:ph idx="1"/>
          </p:nvPr>
        </p:nvSpPr>
        <p:spPr>
          <a:xfrm>
            <a:off x="1371599" y="2318197"/>
            <a:ext cx="9724031" cy="3683358"/>
          </a:xfrm>
        </p:spPr>
        <p:txBody>
          <a:bodyPr rtlCol="0" anchor="ctr">
            <a:normAutofit/>
          </a:bodyPr>
          <a:lstStyle/>
          <a:p>
            <a:pPr rtl="0"/>
            <a:endParaRPr lang="en-GB" sz="2400" dirty="0">
              <a:latin typeface="Roboto Condensed" panose="02000000000000000000" pitchFamily="2" charset="0"/>
              <a:ea typeface="Roboto Condensed" panose="02000000000000000000" pitchFamily="2" charset="0"/>
              <a:cs typeface="Roboto Condensed" panose="02000000000000000000" pitchFamily="2" charset="0"/>
            </a:endParaRPr>
          </a:p>
          <a:p>
            <a:pPr rtl="0"/>
            <a:endParaRPr lang="en-GB" sz="2400" dirty="0">
              <a:latin typeface="Roboto Condensed" panose="02000000000000000000" pitchFamily="2" charset="0"/>
              <a:ea typeface="Roboto Condensed" panose="02000000000000000000" pitchFamily="2" charset="0"/>
              <a:cs typeface="Roboto Condensed" panose="02000000000000000000" pitchFamily="2" charset="0"/>
            </a:endParaRPr>
          </a:p>
          <a:p>
            <a:pPr rtl="0"/>
            <a:endParaRPr lang="en-GB" sz="2400" dirty="0">
              <a:latin typeface="Roboto Condensed" panose="02000000000000000000" pitchFamily="2" charset="0"/>
              <a:ea typeface="Roboto Condensed" panose="02000000000000000000" pitchFamily="2" charset="0"/>
              <a:cs typeface="Roboto Condensed" panose="02000000000000000000" pitchFamily="2" charset="0"/>
            </a:endParaRPr>
          </a:p>
          <a:p>
            <a:pPr rtl="0"/>
            <a:r>
              <a:rPr lang="cy" sz="2400">
                <a:latin typeface="Roboto Condensed" panose="02000000000000000000" pitchFamily="2" charset="0"/>
                <a:ea typeface="Roboto Condensed" panose="02000000000000000000" pitchFamily="2" charset="0"/>
                <a:cs typeface="Roboto Condensed" panose="02000000000000000000" pitchFamily="2" charset="0"/>
              </a:rPr>
              <a:t>Mae Safety First Wales yn gynghrair o weithwyr rhyw, gweithwyr iechyd proffesiynol, cynrychiolwyr eglwysi, ymgyrchwyr gwrth-hiliol, gwrth-dlodi, gwrth-drais, mudwyr a hawliau traws -- a ffurfiwyd i ddad-droseddoli gwaith rhyw yng Nghymru a blaenoriaethu diogelwch, iechyd a lles gweithwyr rhyw.</a:t>
            </a:r>
          </a:p>
          <a:p>
            <a:pPr rtl="0"/>
            <a:r>
              <a:rPr lang="cy" sz="2400">
                <a:latin typeface="Roboto Condensed" panose="02000000000000000000" pitchFamily="2" charset="0"/>
                <a:ea typeface="Roboto Condensed" panose="02000000000000000000" pitchFamily="2" charset="0"/>
                <a:cs typeface="Roboto Condensed" panose="02000000000000000000" pitchFamily="2" charset="0"/>
              </a:rPr>
              <a:t>Lansiad ffurfiol yn y Senedd ym mis Tachwedd</a:t>
            </a:r>
          </a:p>
        </p:txBody>
      </p:sp>
      <p:pic>
        <p:nvPicPr>
          <p:cNvPr id="5" name="Picture 4">
            <a:extLst>
              <a:ext uri="{FF2B5EF4-FFF2-40B4-BE49-F238E27FC236}">
                <a16:creationId xmlns:a16="http://schemas.microsoft.com/office/drawing/2014/main" id="{2F901C0E-C78A-32B1-5795-54C6F89E2521}"/>
              </a:ext>
            </a:extLst>
          </p:cNvPr>
          <p:cNvPicPr>
            <a:picLocks noChangeAspect="1"/>
          </p:cNvPicPr>
          <p:nvPr/>
        </p:nvPicPr>
        <p:blipFill>
          <a:blip r:embed="rId2"/>
          <a:stretch>
            <a:fillRect/>
          </a:stretch>
        </p:blipFill>
        <p:spPr>
          <a:xfrm>
            <a:off x="1624012" y="2318197"/>
            <a:ext cx="5644899" cy="1110803"/>
          </a:xfrm>
          <a:prstGeom prst="rect">
            <a:avLst/>
          </a:prstGeom>
        </p:spPr>
      </p:pic>
      <p:sp>
        <p:nvSpPr>
          <p:cNvPr id="9" name="TextBox 8">
            <a:extLst>
              <a:ext uri="{FF2B5EF4-FFF2-40B4-BE49-F238E27FC236}">
                <a16:creationId xmlns:a16="http://schemas.microsoft.com/office/drawing/2014/main" id="{6B7F88CA-8D51-CEF1-4FD4-AC2D9B9C5C43}"/>
              </a:ext>
            </a:extLst>
          </p:cNvPr>
          <p:cNvSpPr txBox="1"/>
          <p:nvPr/>
        </p:nvSpPr>
        <p:spPr>
          <a:xfrm>
            <a:off x="7391400" y="2847974"/>
            <a:ext cx="36195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0" i="0" u="none" strike="noStrike" kern="1200" cap="none" spc="0" normalizeH="0" baseline="0" noProof="0">
                <a:ln>
                  <a:noFill/>
                </a:ln>
                <a:solidFill>
                  <a:prstClr val="black"/>
                </a:solidFill>
                <a:effectLst/>
                <a:uLnTx/>
                <a:uFillTx/>
                <a:latin typeface="Calibri" panose="020F0502020204030204"/>
                <a:ea typeface="+mn-ea"/>
                <a:cs typeface="+mn-cs"/>
              </a:rPr>
              <a:t>https://diogelwchcymru.org/</a:t>
            </a:r>
          </a:p>
        </p:txBody>
      </p:sp>
    </p:spTree>
    <p:extLst>
      <p:ext uri="{BB962C8B-B14F-4D97-AF65-F5344CB8AC3E}">
        <p14:creationId xmlns:p14="http://schemas.microsoft.com/office/powerpoint/2010/main" val="516076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2578835-77AE-6CDD-6E71-A9D89117D2AE}"/>
              </a:ext>
            </a:extLst>
          </p:cNvPr>
          <p:cNvSpPr>
            <a:spLocks noGrp="1"/>
          </p:cNvSpPr>
          <p:nvPr>
            <p:ph type="title"/>
          </p:nvPr>
        </p:nvSpPr>
        <p:spPr>
          <a:xfrm>
            <a:off x="459346" y="428083"/>
            <a:ext cx="11608829" cy="1033669"/>
          </a:xfrm>
        </p:spPr>
        <p:txBody>
          <a:bodyPr rtlCol="0">
            <a:normAutofit/>
          </a:bodyPr>
          <a:lstStyle/>
          <a:p>
            <a:pPr rtl="0"/>
            <a:r>
              <a:rPr lang="cy" sz="3100" b="0" i="0">
                <a:solidFill>
                  <a:srgbClr val="FFFFFF"/>
                </a:solidFill>
                <a:effectLst/>
                <a:latin typeface="Roboto Condensed" panose="02000000000000000000" pitchFamily="2" charset="0"/>
              </a:rPr>
              <a:t>DAD-DROSEDDOLI GWAITH RHYW</a:t>
            </a:r>
            <a:br>
              <a:rPr lang="en-GB" sz="3100" b="0" i="0" dirty="0">
                <a:solidFill>
                  <a:srgbClr val="FFFFFF"/>
                </a:solidFill>
                <a:effectLst/>
                <a:latin typeface="Roboto Condensed" panose="02000000000000000000" pitchFamily="2" charset="0"/>
              </a:rPr>
            </a:br>
            <a:endParaRPr lang="en-GB" sz="3100" dirty="0">
              <a:solidFill>
                <a:srgbClr val="FFFFFF"/>
              </a:solidFill>
            </a:endParaRPr>
          </a:p>
        </p:txBody>
      </p:sp>
      <p:sp>
        <p:nvSpPr>
          <p:cNvPr id="5" name="TextBox 4">
            <a:extLst>
              <a:ext uri="{FF2B5EF4-FFF2-40B4-BE49-F238E27FC236}">
                <a16:creationId xmlns:a16="http://schemas.microsoft.com/office/drawing/2014/main" id="{3244761D-5B08-45A6-FA09-73D1A36137FA}"/>
              </a:ext>
            </a:extLst>
          </p:cNvPr>
          <p:cNvSpPr txBox="1"/>
          <p:nvPr/>
        </p:nvSpPr>
        <p:spPr>
          <a:xfrm>
            <a:off x="723899" y="2143533"/>
            <a:ext cx="10391775" cy="415498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Mae dad-droseddoli yn golygu dileu cosbau troseddol am waith rhyw.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Mae dad-droseddoli gwaith rhyw wedi’i wreiddio yn egwyddorion hybu diogelwch, lleihau niwed a gwella llesiant y rhai sy’n gwneud gwaith rhyw.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Mae dad-droseddoli yn cael ei gefnogi nid yn unig gan weithwyr rhyw eu hunain ond hefyd gan sefydliadau fel y Coleg Nyrsio Brenhinol, y Cyd-gyngor er Lles Mewnfudwyr, Freedom United, Women Against Rape yn y DU ac yn rhyngwladol Amnest Rhyngwladol, Sefydliad Iechyd y Byd, Human Rights Watch, UNAIDS, ILGA World, Global Alliance Against Traffic in Women.</a:t>
            </a:r>
          </a:p>
        </p:txBody>
      </p:sp>
    </p:spTree>
    <p:extLst>
      <p:ext uri="{BB962C8B-B14F-4D97-AF65-F5344CB8AC3E}">
        <p14:creationId xmlns:p14="http://schemas.microsoft.com/office/powerpoint/2010/main" val="1532255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D5CC90F-09FF-E9FE-51B1-4A80BFA1DEC0}"/>
              </a:ext>
            </a:extLst>
          </p:cNvPr>
          <p:cNvSpPr>
            <a:spLocks noGrp="1"/>
          </p:cNvSpPr>
          <p:nvPr>
            <p:ph type="title"/>
          </p:nvPr>
        </p:nvSpPr>
        <p:spPr>
          <a:xfrm>
            <a:off x="685801" y="294538"/>
            <a:ext cx="10581750" cy="1033669"/>
          </a:xfrm>
        </p:spPr>
        <p:txBody>
          <a:bodyPr rtlCol="0">
            <a:noAutofit/>
          </a:bodyPr>
          <a:lstStyle/>
          <a:p>
            <a:pPr rtl="0"/>
            <a:r>
              <a:rPr lang="cy" sz="32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SUT MAE DAD-DROSEDDOLI YN WAHANOL I DDEDDFU?</a:t>
            </a:r>
          </a:p>
        </p:txBody>
      </p:sp>
      <p:sp>
        <p:nvSpPr>
          <p:cNvPr id="3" name="Content Placeholder 2">
            <a:extLst>
              <a:ext uri="{FF2B5EF4-FFF2-40B4-BE49-F238E27FC236}">
                <a16:creationId xmlns:a16="http://schemas.microsoft.com/office/drawing/2014/main" id="{34598894-8B5E-6AC0-0227-6D419F7EC22E}"/>
              </a:ext>
            </a:extLst>
          </p:cNvPr>
          <p:cNvSpPr>
            <a:spLocks noGrp="1"/>
          </p:cNvSpPr>
          <p:nvPr>
            <p:ph idx="1"/>
          </p:nvPr>
        </p:nvSpPr>
        <p:spPr>
          <a:xfrm>
            <a:off x="685801" y="2318197"/>
            <a:ext cx="10581750" cy="3683358"/>
          </a:xfrm>
        </p:spPr>
        <p:txBody>
          <a:bodyPr rtlCol="0" anchor="ctr">
            <a:normAutofit fontScale="92500"/>
          </a:bodyPr>
          <a:lstStyle/>
          <a:p>
            <a:pPr algn="l" rtl="0"/>
            <a:r>
              <a:rPr lang="cy" sz="2400" b="0" i="0">
                <a:solidFill>
                  <a:srgbClr val="2B2B2B"/>
                </a:solidFill>
                <a:effectLst/>
                <a:latin typeface="Roboto Condensed" panose="02000000000000000000" pitchFamily="2" charset="0"/>
              </a:rPr>
              <a:t>Byddai cyfreithloni gwaith rhyw yn creu set o gyfreithiau, codau, a rheoliadau sy'n benodol i'r diwydiant rhyw. Byddai pobl sy'n prynu neu'n gwerthu rhyw y tu allan i'r rheolau hyn yn torri'r gyfraith ac yn agored i gael eu harestio, eu heuogfarnu a'u cosbi.</a:t>
            </a:r>
          </a:p>
          <a:p>
            <a:pPr marL="0" indent="0" algn="l" rtl="0">
              <a:buNone/>
            </a:pPr>
            <a:endParaRPr lang="en-GB" sz="2400" b="0" i="0" dirty="0">
              <a:solidFill>
                <a:srgbClr val="2B2B2B"/>
              </a:solidFill>
              <a:effectLst/>
              <a:latin typeface="Roboto Condensed" panose="02000000000000000000" pitchFamily="2" charset="0"/>
            </a:endParaRPr>
          </a:p>
          <a:p>
            <a:pPr algn="l" rtl="0"/>
            <a:r>
              <a:rPr lang="cy" sz="2400" b="0" i="0">
                <a:solidFill>
                  <a:srgbClr val="2B2B2B"/>
                </a:solidFill>
                <a:effectLst/>
                <a:latin typeface="Roboto Condensed" panose="02000000000000000000" pitchFamily="2" charset="0"/>
              </a:rPr>
              <a:t>Mae dad-droseddoli gwaith rhyw yn golygu nad yw oedolion cydsyniol sy'n prynu neu'n gwerthu rhyw yn cyflawni trosedd. Byddai cyfreithiau yn dal i fod yn erbyn masnachu pobl, treisio, trais a gwaith rhyw yn ymwneud â phobl ifanc o dan oed.</a:t>
            </a:r>
          </a:p>
          <a:p>
            <a:pPr algn="l" rtl="0"/>
            <a:r>
              <a:rPr lang="cy" sz="2400">
                <a:solidFill>
                  <a:srgbClr val="2B2B2B"/>
                </a:solidFill>
                <a:latin typeface="Roboto Condensed" panose="02000000000000000000" pitchFamily="2" charset="0"/>
              </a:rPr>
              <a:t>Mae’r ddadl ynghylch y model mwyaf priodol yn un barhaus sy’n tanlinellu pwysigrwydd llunio polisïau ar sail tystiolaeth sy’n mynd i’r afael â phrofiadau ac anghenion amrywiol y rhai sy’n ymwneud â gwaith rhyw.</a:t>
            </a:r>
            <a:endParaRPr lang="en-GB" sz="2400" b="0" i="0" dirty="0">
              <a:solidFill>
                <a:srgbClr val="2B2B2B"/>
              </a:solidFill>
              <a:effectLst/>
              <a:latin typeface="Roboto Condensed" panose="02000000000000000000" pitchFamily="2" charset="0"/>
            </a:endParaRPr>
          </a:p>
          <a:p>
            <a:pPr rtl="0"/>
            <a:endParaRPr lang="en-GB" sz="2000" dirty="0"/>
          </a:p>
        </p:txBody>
      </p:sp>
    </p:spTree>
    <p:extLst>
      <p:ext uri="{BB962C8B-B14F-4D97-AF65-F5344CB8AC3E}">
        <p14:creationId xmlns:p14="http://schemas.microsoft.com/office/powerpoint/2010/main" val="1458673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4FF50A5-AFB1-1D03-A1A0-C138DBB85BD2}"/>
              </a:ext>
            </a:extLst>
          </p:cNvPr>
          <p:cNvSpPr>
            <a:spLocks noGrp="1"/>
          </p:cNvSpPr>
          <p:nvPr>
            <p:ph type="title"/>
          </p:nvPr>
        </p:nvSpPr>
        <p:spPr>
          <a:xfrm>
            <a:off x="1371599" y="294538"/>
            <a:ext cx="9895951" cy="1033669"/>
          </a:xfrm>
        </p:spPr>
        <p:txBody>
          <a:bodyPr rtlCol="0">
            <a:normAutofit/>
          </a:bodyPr>
          <a:lstStyle/>
          <a:p>
            <a:pPr rtl="0"/>
            <a:r>
              <a:rPr lang="cy" sz="32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RHYBUDD YN YMWNEUD Â PHUTEINDRA NEU RYBUDD TROSEDDOL/GAN YR HEDDLU</a:t>
            </a:r>
          </a:p>
        </p:txBody>
      </p:sp>
      <p:sp>
        <p:nvSpPr>
          <p:cNvPr id="5" name="TextBox 4">
            <a:extLst>
              <a:ext uri="{FF2B5EF4-FFF2-40B4-BE49-F238E27FC236}">
                <a16:creationId xmlns:a16="http://schemas.microsoft.com/office/drawing/2014/main" id="{791462C1-4BDD-BF98-DEB9-3F0748AED97D}"/>
              </a:ext>
            </a:extLst>
          </p:cNvPr>
          <p:cNvSpPr txBox="1"/>
          <p:nvPr/>
        </p:nvSpPr>
        <p:spPr>
          <a:xfrm>
            <a:off x="353683" y="1701482"/>
            <a:ext cx="8562172" cy="507831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Mae 'rhybuddion yn ymwneud â phuteindra' yn wahanol i rybuddion gan yr heddlu gan nad oes rhaid i'r fenyw gyfaddef euogrwydd, nid oes apêl ac mae’n aros ar eich cofnod am oes (neu hyd nes eich bod yn 100 oed).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400" b="0" i="1"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“Cefais wiriad cofnodion troseddol ac mae adran dan y pennawd 'amrywiol' yn y cofnod, sef hanner tudalen yn cyfeirio at fy ngwaith rhyw. Fe wnes i apelio i gael ei dynnu oddi yno ac fe wrthodon nhw. Mae'n gwneud i mi edrych yn ofnadwy; roedd yn dorcalonnus i mi. Os byddaf yn gwneud cais am swydd, bydd hynny y tu cefn iddo”.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1"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canfyddiadau allweddol yr adroddiad ‘Proceed without Caution’: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16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dywedodd dwy ran o dair o'r merched a gafodd eu cyfweld mai 'rhybudd yn ymwneud â phuteindra' neu euogfarn oedd y rheswm eu bod yn ei chael hi’n anodd gadael gwaith rhyw.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16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dywedodd bron pob un ohonynt bod cael cofnod troseddol yn eu hatal rhag adrodd am droseddau a thrais; gwnaethant ddisgrifio profiadau gwahaniaethol gyda'r heddlu, cyfreithwyr a hyd yn oed gyda meddygon.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16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dywedodd dwy ran o dair o fenywod hefyd bod cael rhybuddion neu euogfarnau ar eu cofnod troseddol wedi cael effaith negyddol ar eu perthynas â ffrindiau a theulu.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cy" sz="16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1600" b="0" i="0" u="none" strike="noStrike" kern="1200" cap="none" spc="0" normalizeH="0" baseline="0" noProof="0" dirty="0">
                <a:ln>
                  <a:noFill/>
                </a:ln>
                <a:solidFill>
                  <a:srgbClr val="FF0000"/>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Ffaith ddiddorol ……. nid yw'r heddlu yn cofnodi cyhuddiadau am buteindra ac felly nid oes cofnod ar geisiadau Rhyddid Gwybodaeth! </a:t>
            </a:r>
          </a:p>
        </p:txBody>
      </p:sp>
      <p:pic>
        <p:nvPicPr>
          <p:cNvPr id="7" name="Picture 6">
            <a:extLst>
              <a:ext uri="{FF2B5EF4-FFF2-40B4-BE49-F238E27FC236}">
                <a16:creationId xmlns:a16="http://schemas.microsoft.com/office/drawing/2014/main" id="{8FD1FAD3-99D5-3964-B5F3-D5686D5EA2BC}"/>
              </a:ext>
            </a:extLst>
          </p:cNvPr>
          <p:cNvPicPr>
            <a:picLocks noChangeAspect="1"/>
          </p:cNvPicPr>
          <p:nvPr/>
        </p:nvPicPr>
        <p:blipFill>
          <a:blip r:embed="rId2"/>
          <a:stretch>
            <a:fillRect/>
          </a:stretch>
        </p:blipFill>
        <p:spPr>
          <a:xfrm>
            <a:off x="9003971" y="1328206"/>
            <a:ext cx="2946745" cy="5235255"/>
          </a:xfrm>
          <a:prstGeom prst="rect">
            <a:avLst/>
          </a:prstGeom>
        </p:spPr>
      </p:pic>
      <p:sp>
        <p:nvSpPr>
          <p:cNvPr id="15" name="TextBox 14">
            <a:extLst>
              <a:ext uri="{FF2B5EF4-FFF2-40B4-BE49-F238E27FC236}">
                <a16:creationId xmlns:a16="http://schemas.microsoft.com/office/drawing/2014/main" id="{4B129968-FF21-6B88-9FCB-F4AAE7CC8F13}"/>
              </a:ext>
            </a:extLst>
          </p:cNvPr>
          <p:cNvSpPr txBox="1"/>
          <p:nvPr/>
        </p:nvSpPr>
        <p:spPr>
          <a:xfrm>
            <a:off x="3371850" y="6364297"/>
            <a:ext cx="609600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6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Proceed-Without-Caution-Report.pdf (prostitutescollective.net)</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4966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BB7CF32-0859-A3A2-04BA-684C86472962}"/>
              </a:ext>
            </a:extLst>
          </p:cNvPr>
          <p:cNvSpPr>
            <a:spLocks noGrp="1"/>
          </p:cNvSpPr>
          <p:nvPr>
            <p:ph type="title"/>
          </p:nvPr>
        </p:nvSpPr>
        <p:spPr>
          <a:xfrm>
            <a:off x="1371599" y="294538"/>
            <a:ext cx="9895951" cy="1033669"/>
          </a:xfrm>
        </p:spPr>
        <p:txBody>
          <a:bodyPr rtlCol="0">
            <a:normAutofit/>
          </a:bodyPr>
          <a:lstStyle/>
          <a:p>
            <a:pPr rtl="0"/>
            <a:r>
              <a:rPr lang="cy" sz="32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ANGHENION IECHYD GWEITHWYR RHYW</a:t>
            </a:r>
          </a:p>
        </p:txBody>
      </p:sp>
      <p:sp>
        <p:nvSpPr>
          <p:cNvPr id="3" name="Content Placeholder 2">
            <a:extLst>
              <a:ext uri="{FF2B5EF4-FFF2-40B4-BE49-F238E27FC236}">
                <a16:creationId xmlns:a16="http://schemas.microsoft.com/office/drawing/2014/main" id="{075D3252-14CA-20C8-77B2-A89F52819A72}"/>
              </a:ext>
            </a:extLst>
          </p:cNvPr>
          <p:cNvSpPr>
            <a:spLocks noGrp="1"/>
          </p:cNvSpPr>
          <p:nvPr>
            <p:ph idx="1"/>
          </p:nvPr>
        </p:nvSpPr>
        <p:spPr>
          <a:xfrm>
            <a:off x="752475" y="1885279"/>
            <a:ext cx="10639425" cy="4544096"/>
          </a:xfrm>
        </p:spPr>
        <p:txBody>
          <a:bodyPr rtlCol="0" anchor="ctr">
            <a:normAutofit fontScale="77500" lnSpcReduction="20000"/>
          </a:bodyPr>
          <a:lstStyle/>
          <a:p>
            <a:pPr rtl="0">
              <a:lnSpc>
                <a:spcPct val="120000"/>
              </a:lnSpc>
            </a:pPr>
            <a:r>
              <a:rPr lang="cy" sz="2400" dirty="0">
                <a:latin typeface="Roboto Condensed" panose="02000000000000000000" pitchFamily="2" charset="0"/>
                <a:ea typeface="Roboto Condensed" panose="02000000000000000000" pitchFamily="2" charset="0"/>
                <a:cs typeface="Roboto Condensed" panose="02000000000000000000" pitchFamily="2" charset="0"/>
              </a:rPr>
              <a:t>Mae’r ddarpariaeth gwasanaeth iechyd bresennol ar gyfer gweithwyr rhyw yn canolbwyntio ar iechyd rhywiol ar draul eu hanghenion iechyd meddwl a chorfforol eraill.</a:t>
            </a:r>
          </a:p>
          <a:p>
            <a:pPr rtl="0">
              <a:lnSpc>
                <a:spcPct val="120000"/>
              </a:lnSpc>
            </a:pPr>
            <a:r>
              <a:rPr lang="cy" sz="2400" dirty="0">
                <a:latin typeface="Roboto Condensed" panose="02000000000000000000" pitchFamily="2" charset="0"/>
                <a:ea typeface="Roboto Condensed" panose="02000000000000000000" pitchFamily="2" charset="0"/>
                <a:cs typeface="Roboto Condensed" panose="02000000000000000000" pitchFamily="2" charset="0"/>
              </a:rPr>
              <a:t>Yn aml nid yw cymorth iechyd meddwl i weithwyr rhyw yn ystyried eu profiadau niweidiol fel gweithwyr rhyw, na thrawma hanesyddol.</a:t>
            </a:r>
          </a:p>
          <a:p>
            <a:pPr rtl="0">
              <a:lnSpc>
                <a:spcPct val="120000"/>
              </a:lnSpc>
            </a:pPr>
            <a:r>
              <a:rPr lang="cy" sz="2400" dirty="0">
                <a:latin typeface="Roboto Condensed" panose="02000000000000000000" pitchFamily="2" charset="0"/>
                <a:ea typeface="Roboto Condensed" panose="02000000000000000000" pitchFamily="2" charset="0"/>
                <a:cs typeface="Roboto Condensed" panose="02000000000000000000" pitchFamily="2" charset="0"/>
              </a:rPr>
              <a:t>Mae’n bosibl y bydd angen cymorth ar weithwyr rhyw gyda gwasanaethau megis tai yn ogystal â rhai sy’n gysylltiedig ag iechyd ac mae bylchau yn y systemau sy’n golygu nad yw atgyfeiriadau rhwng gwasanaethau wedi’u symleiddio.</a:t>
            </a:r>
          </a:p>
          <a:p>
            <a:pPr rtl="0">
              <a:lnSpc>
                <a:spcPct val="120000"/>
              </a:lnSpc>
            </a:pPr>
            <a:r>
              <a:rPr lang="cy" sz="2400" dirty="0">
                <a:latin typeface="Roboto Condensed" panose="02000000000000000000" pitchFamily="2" charset="0"/>
                <a:ea typeface="Roboto Condensed" panose="02000000000000000000" pitchFamily="2" charset="0"/>
                <a:cs typeface="Roboto Condensed" panose="02000000000000000000" pitchFamily="2" charset="0"/>
              </a:rPr>
              <a:t>Mae gweithwyr rhyw yn aml yn cuddio eu galwedigaeth rhag iddynt gael eu barnu, wynebu stigma a llai o fynediad at ofal a chymorth – gallai hyn greu rhwystrau pellach i fynediad at wasanaethau gofal sy’n cynnig cymorth cyfannol i weithwyr rhyw, a byddent yn elwa ar systemau atgyfeirio ‘carlam’ i wasanaethau ehangach.</a:t>
            </a:r>
          </a:p>
          <a:p>
            <a:pPr rtl="0">
              <a:lnSpc>
                <a:spcPct val="120000"/>
              </a:lnSpc>
            </a:pPr>
            <a:r>
              <a:rPr lang="cy" sz="2400" dirty="0">
                <a:latin typeface="Roboto Condensed" panose="02000000000000000000" pitchFamily="2" charset="0"/>
                <a:ea typeface="Roboto Condensed" panose="02000000000000000000" pitchFamily="2" charset="0"/>
                <a:cs typeface="Roboto Condensed" panose="02000000000000000000" pitchFamily="2" charset="0"/>
              </a:rPr>
              <a:t>Dylai gwasanaethau sy'n darparu gofal iechyd gymryd persbectif ehangach o anghenion iechyd gweithwyr rhyw.</a:t>
            </a:r>
          </a:p>
        </p:txBody>
      </p:sp>
      <p:sp>
        <p:nvSpPr>
          <p:cNvPr id="4" name="TextBox 3">
            <a:extLst>
              <a:ext uri="{FF2B5EF4-FFF2-40B4-BE49-F238E27FC236}">
                <a16:creationId xmlns:a16="http://schemas.microsoft.com/office/drawing/2014/main" id="{6291FC0D-E65F-D877-E73F-0663F9CD1C76}"/>
              </a:ext>
            </a:extLst>
          </p:cNvPr>
          <p:cNvSpPr txBox="1"/>
          <p:nvPr/>
        </p:nvSpPr>
        <p:spPr>
          <a:xfrm>
            <a:off x="459350" y="6347890"/>
            <a:ext cx="8017900"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050" b="0" i="0" u="none" strike="noStrike" kern="1200" cap="none" spc="0" normalizeH="0" baseline="0" noProof="0">
                <a:ln>
                  <a:noFill/>
                </a:ln>
                <a:solidFill>
                  <a:prstClr val="black"/>
                </a:solidFill>
                <a:effectLst/>
                <a:uLnTx/>
                <a:uFillTx/>
                <a:latin typeface="Calibri" panose="020F0502020204030204"/>
                <a:ea typeface="+mn-ea"/>
                <a:cs typeface="+mn-cs"/>
              </a:rPr>
              <a:t>Ffynhonnell: An Analysis of the Health Needs of Sex Workers in Birmingham April 2024</a:t>
            </a:r>
          </a:p>
        </p:txBody>
      </p:sp>
    </p:spTree>
    <p:extLst>
      <p:ext uri="{BB962C8B-B14F-4D97-AF65-F5344CB8AC3E}">
        <p14:creationId xmlns:p14="http://schemas.microsoft.com/office/powerpoint/2010/main" val="29957880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BB7CF32-0859-A3A2-04BA-684C86472962}"/>
              </a:ext>
            </a:extLst>
          </p:cNvPr>
          <p:cNvSpPr>
            <a:spLocks noGrp="1"/>
          </p:cNvSpPr>
          <p:nvPr>
            <p:ph type="title"/>
          </p:nvPr>
        </p:nvSpPr>
        <p:spPr>
          <a:xfrm>
            <a:off x="1371599" y="294538"/>
            <a:ext cx="9895951" cy="1033669"/>
          </a:xfrm>
        </p:spPr>
        <p:txBody>
          <a:bodyPr rtlCol="0">
            <a:normAutofit/>
          </a:bodyPr>
          <a:lstStyle/>
          <a:p>
            <a:pPr rtl="0"/>
            <a:r>
              <a:rPr lang="cy" sz="32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ANGHENION IECHYD GWEITHWYR RHYW – Rhwystrau/Materion</a:t>
            </a:r>
          </a:p>
        </p:txBody>
      </p:sp>
      <p:sp>
        <p:nvSpPr>
          <p:cNvPr id="3" name="Content Placeholder 2">
            <a:extLst>
              <a:ext uri="{FF2B5EF4-FFF2-40B4-BE49-F238E27FC236}">
                <a16:creationId xmlns:a16="http://schemas.microsoft.com/office/drawing/2014/main" id="{075D3252-14CA-20C8-77B2-A89F52819A72}"/>
              </a:ext>
            </a:extLst>
          </p:cNvPr>
          <p:cNvSpPr>
            <a:spLocks noGrp="1"/>
          </p:cNvSpPr>
          <p:nvPr>
            <p:ph idx="1"/>
          </p:nvPr>
        </p:nvSpPr>
        <p:spPr>
          <a:xfrm>
            <a:off x="752475" y="1885279"/>
            <a:ext cx="10639425" cy="3283069"/>
          </a:xfrm>
        </p:spPr>
        <p:txBody>
          <a:bodyPr rtlCol="0" anchor="ctr">
            <a:normAutofit fontScale="92500" lnSpcReduction="20000"/>
          </a:bodyPr>
          <a:lstStyle/>
          <a:p>
            <a:pPr rtl="0">
              <a:lnSpc>
                <a:spcPct val="120000"/>
              </a:lnSpc>
            </a:pPr>
            <a:r>
              <a:rPr lang="cy" sz="2400">
                <a:latin typeface="Roboto Condensed" panose="02000000000000000000" pitchFamily="2" charset="0"/>
                <a:ea typeface="Roboto Condensed" panose="02000000000000000000" pitchFamily="2" charset="0"/>
                <a:cs typeface="Roboto Condensed" panose="02000000000000000000" pitchFamily="2" charset="0"/>
              </a:rPr>
              <a:t>Mynediad gwael at wasanaethau iechyd</a:t>
            </a:r>
          </a:p>
          <a:p>
            <a:pPr rtl="0">
              <a:lnSpc>
                <a:spcPct val="120000"/>
              </a:lnSpc>
            </a:pPr>
            <a:r>
              <a:rPr lang="cy" sz="2400">
                <a:latin typeface="Roboto Condensed" panose="02000000000000000000" pitchFamily="2" charset="0"/>
                <a:ea typeface="Roboto Condensed" panose="02000000000000000000" pitchFamily="2" charset="0"/>
                <a:cs typeface="Roboto Condensed" panose="02000000000000000000" pitchFamily="2" charset="0"/>
              </a:rPr>
              <a:t>Stereoteipio a gwahaniaethu </a:t>
            </a:r>
          </a:p>
          <a:p>
            <a:pPr rtl="0">
              <a:lnSpc>
                <a:spcPct val="120000"/>
              </a:lnSpc>
            </a:pPr>
            <a:r>
              <a:rPr lang="cy" sz="2400">
                <a:latin typeface="Roboto Condensed" panose="02000000000000000000" pitchFamily="2" charset="0"/>
                <a:ea typeface="Roboto Condensed" panose="02000000000000000000" pitchFamily="2" charset="0"/>
                <a:cs typeface="Roboto Condensed" panose="02000000000000000000" pitchFamily="2" charset="0"/>
              </a:rPr>
              <a:t>Diffyg cydweithio rhwng gwasanaethau a sefydliadau</a:t>
            </a:r>
          </a:p>
          <a:p>
            <a:pPr rtl="0">
              <a:lnSpc>
                <a:spcPct val="120000"/>
              </a:lnSpc>
            </a:pPr>
            <a:r>
              <a:rPr lang="cy" sz="2400">
                <a:latin typeface="Roboto Condensed" panose="02000000000000000000" pitchFamily="2" charset="0"/>
                <a:ea typeface="Roboto Condensed" panose="02000000000000000000" pitchFamily="2" charset="0"/>
                <a:cs typeface="Roboto Condensed" panose="02000000000000000000" pitchFamily="2" charset="0"/>
              </a:rPr>
              <a:t>Camau dilynol gwael i gleifion</a:t>
            </a:r>
          </a:p>
          <a:p>
            <a:pPr rtl="0">
              <a:lnSpc>
                <a:spcPct val="120000"/>
              </a:lnSpc>
            </a:pPr>
            <a:r>
              <a:rPr lang="cy" sz="2400">
                <a:latin typeface="Roboto Condensed" panose="02000000000000000000" pitchFamily="2" charset="0"/>
                <a:ea typeface="Roboto Condensed" panose="02000000000000000000" pitchFamily="2" charset="0"/>
                <a:cs typeface="Roboto Condensed" panose="02000000000000000000" pitchFamily="2" charset="0"/>
              </a:rPr>
              <a:t>Presenoldeb uchel yn yr Adran Damweiniau ac Achosion Brys</a:t>
            </a:r>
          </a:p>
          <a:p>
            <a:pPr rtl="0">
              <a:lnSpc>
                <a:spcPct val="120000"/>
              </a:lnSpc>
            </a:pPr>
            <a:r>
              <a:rPr lang="cy" sz="2400">
                <a:latin typeface="Roboto Condensed" panose="02000000000000000000" pitchFamily="2" charset="0"/>
                <a:ea typeface="Roboto Condensed" panose="02000000000000000000" pitchFamily="2" charset="0"/>
                <a:cs typeface="Roboto Condensed" panose="02000000000000000000" pitchFamily="2" charset="0"/>
              </a:rPr>
              <a:t>Rhyddhau anniogel o adrannau damweiniau ac achosion brys a gofal eilaidd</a:t>
            </a:r>
          </a:p>
          <a:p>
            <a:pPr rtl="0">
              <a:lnSpc>
                <a:spcPct val="120000"/>
              </a:lnSpc>
            </a:pPr>
            <a:r>
              <a:rPr lang="cy" sz="2400">
                <a:latin typeface="Roboto Condensed" panose="02000000000000000000" pitchFamily="2" charset="0"/>
                <a:ea typeface="Roboto Condensed" panose="02000000000000000000" pitchFamily="2" charset="0"/>
                <a:cs typeface="Roboto Condensed" panose="02000000000000000000" pitchFamily="2" charset="0"/>
              </a:rPr>
              <a:t>Diffyg casglu data safonol</a:t>
            </a:r>
          </a:p>
        </p:txBody>
      </p:sp>
      <p:sp>
        <p:nvSpPr>
          <p:cNvPr id="6" name="TextBox 5">
            <a:extLst>
              <a:ext uri="{FF2B5EF4-FFF2-40B4-BE49-F238E27FC236}">
                <a16:creationId xmlns:a16="http://schemas.microsoft.com/office/drawing/2014/main" id="{BEA24E6F-BBB8-4EC2-2E58-8BCAA12DD914}"/>
              </a:ext>
            </a:extLst>
          </p:cNvPr>
          <p:cNvSpPr txBox="1"/>
          <p:nvPr/>
        </p:nvSpPr>
        <p:spPr>
          <a:xfrm>
            <a:off x="459350" y="5363962"/>
            <a:ext cx="11318519"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Mae'r materion hyn hefyd yn berthnasol i'r ddarpariaeth iechyd rhywiol ar gyfer sawl grŵp o gleifion agored i niwed. Fodd bynnag, i'r rhai sy'n gwneud gwaith rhyw mae hyn yn arbennig o bwysig ac yn fater mawr i iechyd y cyhoedd gan eu bod yn dweud eu bod yn ei chael hi’n anodd cael mynediad at ofal iechyd rhywiol amserol ac ymatebol. </a:t>
            </a:r>
          </a:p>
        </p:txBody>
      </p:sp>
    </p:spTree>
    <p:extLst>
      <p:ext uri="{BB962C8B-B14F-4D97-AF65-F5344CB8AC3E}">
        <p14:creationId xmlns:p14="http://schemas.microsoft.com/office/powerpoint/2010/main" val="6468421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9203DE33-2CD4-4CA8-9AF3-37C3B6513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0AF57B88-1D4C-41FA-A761-EC1DD10C3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D2548F45-5164-4ABB-8212-7F293FDED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Content Placeholder 4" descr="A diagram of a model of access&#10;&#10;Description automatically generated">
            <a:extLst>
              <a:ext uri="{FF2B5EF4-FFF2-40B4-BE49-F238E27FC236}">
                <a16:creationId xmlns:a16="http://schemas.microsoft.com/office/drawing/2014/main" id="{C7BC12AF-F918-5A58-487A-5094555A75C6}"/>
              </a:ext>
            </a:extLst>
          </p:cNvPr>
          <p:cNvPicPr>
            <a:picLocks noChangeAspect="1"/>
          </p:cNvPicPr>
          <p:nvPr/>
        </p:nvPicPr>
        <p:blipFill>
          <a:blip r:embed="rId2"/>
          <a:srcRect l="22421"/>
          <a:stretch/>
        </p:blipFill>
        <p:spPr>
          <a:xfrm>
            <a:off x="4038603" y="10"/>
            <a:ext cx="8160021" cy="6875809"/>
          </a:xfrm>
          <a:prstGeom prst="rect">
            <a:avLst/>
          </a:prstGeom>
        </p:spPr>
      </p:pic>
      <p:sp>
        <p:nvSpPr>
          <p:cNvPr id="43" name="Freeform: Shape 42">
            <a:extLst>
              <a:ext uri="{FF2B5EF4-FFF2-40B4-BE49-F238E27FC236}">
                <a16:creationId xmlns:a16="http://schemas.microsoft.com/office/drawing/2014/main" id="{5E81CCFB-7BEF-4186-86FB-D09450B4D0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9616B02-9E74-FADC-7301-8396D0AF1271}"/>
              </a:ext>
            </a:extLst>
          </p:cNvPr>
          <p:cNvSpPr>
            <a:spLocks noGrp="1"/>
          </p:cNvSpPr>
          <p:nvPr>
            <p:ph type="title"/>
          </p:nvPr>
        </p:nvSpPr>
        <p:spPr>
          <a:xfrm>
            <a:off x="534473" y="2950387"/>
            <a:ext cx="3052293" cy="3531403"/>
          </a:xfrm>
        </p:spPr>
        <p:txBody>
          <a:bodyPr vert="horz" lIns="91440" tIns="45720" rIns="91440" bIns="45720" rtlCol="0" anchor="t">
            <a:normAutofit/>
          </a:bodyPr>
          <a:lstStyle/>
          <a:p>
            <a:pPr algn="r" rtl="0"/>
            <a:r>
              <a:rPr lang="cy" sz="4000">
                <a:solidFill>
                  <a:srgbClr val="FFFFFF"/>
                </a:solidFill>
              </a:rPr>
              <a:t>Model Mynediad Andersen</a:t>
            </a:r>
          </a:p>
        </p:txBody>
      </p:sp>
    </p:spTree>
    <p:extLst>
      <p:ext uri="{BB962C8B-B14F-4D97-AF65-F5344CB8AC3E}">
        <p14:creationId xmlns:p14="http://schemas.microsoft.com/office/powerpoint/2010/main" val="21932556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6DC12F0-7E16-25D8-697C-BAD9BA74B729}"/>
              </a:ext>
            </a:extLst>
          </p:cNvPr>
          <p:cNvSpPr>
            <a:spLocks noGrp="1"/>
          </p:cNvSpPr>
          <p:nvPr>
            <p:ph type="title"/>
          </p:nvPr>
        </p:nvSpPr>
        <p:spPr>
          <a:xfrm>
            <a:off x="1371599" y="294538"/>
            <a:ext cx="9895951" cy="1033669"/>
          </a:xfrm>
        </p:spPr>
        <p:txBody>
          <a:bodyPr rtlCol="0">
            <a:normAutofit/>
          </a:bodyPr>
          <a:lstStyle/>
          <a:p>
            <a:pPr rtl="0"/>
            <a:r>
              <a:rPr lang="cy"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MODEL LLITHIO (</a:t>
            </a:r>
            <a:r>
              <a:rPr lang="cy" sz="3200" i="1"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Entrapment</a:t>
            </a:r>
            <a:r>
              <a:rPr lang="cy"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 AC IECHYD Y CYHOEDD</a:t>
            </a:r>
            <a:endParaRPr lang="en-GB" sz="3200" dirty="0">
              <a:solidFill>
                <a:srgbClr val="FFFFFF"/>
              </a:solidFill>
            </a:endParaRPr>
          </a:p>
        </p:txBody>
      </p:sp>
      <p:sp>
        <p:nvSpPr>
          <p:cNvPr id="3" name="Content Placeholder 2">
            <a:extLst>
              <a:ext uri="{FF2B5EF4-FFF2-40B4-BE49-F238E27FC236}">
                <a16:creationId xmlns:a16="http://schemas.microsoft.com/office/drawing/2014/main" id="{ABDCC869-8886-31CF-3AF0-8DBC99A09BC4}"/>
              </a:ext>
            </a:extLst>
          </p:cNvPr>
          <p:cNvSpPr>
            <a:spLocks noGrp="1"/>
          </p:cNvSpPr>
          <p:nvPr>
            <p:ph idx="1"/>
          </p:nvPr>
        </p:nvSpPr>
        <p:spPr>
          <a:xfrm>
            <a:off x="752473" y="2022922"/>
            <a:ext cx="10687049" cy="3683358"/>
          </a:xfrm>
        </p:spPr>
        <p:txBody>
          <a:bodyPr rtlCol="0" anchor="ctr">
            <a:normAutofit fontScale="92500" lnSpcReduction="20000"/>
          </a:bodyPr>
          <a:lstStyle/>
          <a:p>
            <a:pPr marL="0" indent="0" algn="l" rtl="0">
              <a:buNone/>
            </a:pPr>
            <a:r>
              <a:rPr lang="cy" sz="2600" b="0" i="0">
                <a:solidFill>
                  <a:srgbClr val="2B2B2B"/>
                </a:solidFill>
                <a:effectLst/>
                <a:latin typeface="Roboto Condensed" panose="02000000000000000000" pitchFamily="2" charset="0"/>
              </a:rPr>
              <a:t>Cyhoeddodd Adran Gyfiawnder Gogledd Iwerddon adroddiad yn 2019 yn dadansoddi tair blynedd o effaith deddfau troseddoli cleientiaid gweithwyr rhyw yng Ngogledd Iwerddon. </a:t>
            </a:r>
          </a:p>
          <a:p>
            <a:pPr marL="0" indent="0" algn="l" rtl="0">
              <a:buNone/>
            </a:pPr>
            <a:r>
              <a:rPr lang="cy" sz="2600" b="0" i="0">
                <a:solidFill>
                  <a:srgbClr val="2B2B2B"/>
                </a:solidFill>
                <a:effectLst/>
                <a:latin typeface="Roboto Condensed" panose="02000000000000000000" pitchFamily="2" charset="0"/>
              </a:rPr>
              <a:t>Mae’r canfyddiadau allweddol yn cynnwys y canlynol:</a:t>
            </a:r>
          </a:p>
          <a:p>
            <a:pPr algn="l" rtl="0"/>
            <a:r>
              <a:rPr lang="cy" sz="2600" b="0" i="0">
                <a:solidFill>
                  <a:srgbClr val="2B2B2B"/>
                </a:solidFill>
                <a:effectLst/>
                <a:latin typeface="Roboto Condensed" panose="02000000000000000000" pitchFamily="2" charset="0"/>
              </a:rPr>
              <a:t>Mae dadansoddiad o 173,460 o hysbysebion yn dangos mai prin oedd yr effaith ar gyflenwad gwaith rhyw neu’r galw am waith rhyw;</a:t>
            </a:r>
          </a:p>
          <a:p>
            <a:pPr algn="l" rtl="0"/>
            <a:r>
              <a:rPr lang="cy" sz="2600" b="0" i="0">
                <a:solidFill>
                  <a:srgbClr val="2B2B2B"/>
                </a:solidFill>
                <a:effectLst/>
                <a:latin typeface="Roboto Condensed" panose="02000000000000000000" pitchFamily="2" charset="0"/>
              </a:rPr>
              <a:t>Rhwng 2015 a 2018, bu cynnydd mewn adroddiadau yn ymwneud ag ymosodiadau (o 3 i 13), ymosodiadau rhywiol (o 1 i 13), ac ymddygiadau bygythiol (o 10 i 42);</a:t>
            </a:r>
          </a:p>
          <a:p>
            <a:pPr algn="l" rtl="0"/>
            <a:r>
              <a:rPr lang="cy" sz="2600" b="0" i="0">
                <a:solidFill>
                  <a:srgbClr val="2B2B2B"/>
                </a:solidFill>
                <a:effectLst/>
                <a:latin typeface="Roboto Condensed" panose="02000000000000000000" pitchFamily="2" charset="0"/>
              </a:rPr>
              <a:t>Mae gweithwyr rhyw yn agored i gyfraddau uwch o ymddygiad gwrthgymdeithasol a niwsans ac yn adrodd lefelau uwch o orbryder ac anesmwythder yn ogystal â mwy o stigmateiddio.</a:t>
            </a:r>
          </a:p>
          <a:p>
            <a:pPr rtl="0"/>
            <a:endParaRPr lang="en-GB" sz="2000" dirty="0"/>
          </a:p>
        </p:txBody>
      </p:sp>
      <p:sp>
        <p:nvSpPr>
          <p:cNvPr id="4" name="TextBox 3">
            <a:extLst>
              <a:ext uri="{FF2B5EF4-FFF2-40B4-BE49-F238E27FC236}">
                <a16:creationId xmlns:a16="http://schemas.microsoft.com/office/drawing/2014/main" id="{A93B395F-3920-399E-25DF-6944BB23B8E5}"/>
              </a:ext>
            </a:extLst>
          </p:cNvPr>
          <p:cNvSpPr txBox="1"/>
          <p:nvPr/>
        </p:nvSpPr>
        <p:spPr>
          <a:xfrm>
            <a:off x="657225" y="5915025"/>
            <a:ext cx="1078229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200" b="0" i="0" u="none" strike="noStrike" kern="1200" cap="none" spc="0" normalizeH="0" baseline="0" noProof="0">
                <a:ln>
                  <a:noFill/>
                </a:ln>
                <a:solidFill>
                  <a:srgbClr val="2B2B2B"/>
                </a:solidFill>
                <a:effectLst/>
                <a:uLnTx/>
                <a:uFillTx/>
                <a:latin typeface="Roboto Condensed" panose="02000000000000000000" pitchFamily="2" charset="0"/>
                <a:ea typeface="+mn-ea"/>
                <a:cs typeface="+mn-cs"/>
              </a:rPr>
              <a:t>Ffynhonnell:  “Assessment of Review of Operation of Article 64A of the Sexual Offences Order (Northern Ireland) 2008: Offence of Purchasing Sexual Services,” Adran Gyfiawnder Gogledd Iwerddon, Medi 17, 2019, </a:t>
            </a:r>
            <a:r>
              <a:rPr kumimoji="0" lang="cy" sz="1200" b="0" i="0" u="none" strike="noStrike" kern="1200" cap="none" spc="0" normalizeH="0" baseline="0" noProof="0">
                <a:ln>
                  <a:noFill/>
                </a:ln>
                <a:solidFill>
                  <a:srgbClr val="000000"/>
                </a:solidFill>
                <a:effectLst/>
                <a:uLnTx/>
                <a:uFillTx/>
                <a:latin typeface="Roboto Condensed" panose="02000000000000000000" pitchFamily="2" charset="0"/>
                <a:ea typeface="+mn-ea"/>
                <a:cs typeface="+mn-cs"/>
                <a:hlinkClick r:id="rId2"/>
              </a:rPr>
              <a:t>https://www.justice-ni.gov.uk/sites/default/files/publications/justice/assessment-of-impact-criminalisation-of-purchasing-sexual-services.pdf</a:t>
            </a:r>
            <a:r>
              <a:rPr kumimoji="0" lang="cy" sz="1200" b="0" i="0" u="none" strike="noStrike" kern="1200" cap="none" spc="0" normalizeH="0" baseline="0" noProof="0">
                <a:ln>
                  <a:noFill/>
                </a:ln>
                <a:solidFill>
                  <a:srgbClr val="2B2B2B"/>
                </a:solidFill>
                <a:effectLst/>
                <a:uLnTx/>
                <a:uFillTx/>
                <a:latin typeface="Roboto Condensed" panose="02000000000000000000" pitchFamily="2" charset="0"/>
                <a:ea typeface="+mn-ea"/>
                <a:cs typeface="+mn-cs"/>
              </a:rPr>
              <a:t>.</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5686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3634B2B-7F2E-BF31-F02E-DFA015D34B89}"/>
              </a:ext>
            </a:extLst>
          </p:cNvPr>
          <p:cNvSpPr txBox="1"/>
          <p:nvPr/>
        </p:nvSpPr>
        <p:spPr>
          <a:xfrm>
            <a:off x="2083324" y="0"/>
            <a:ext cx="1636858" cy="646331"/>
          </a:xfrm>
          <a:prstGeom prst="rect">
            <a:avLst/>
          </a:prstGeom>
          <a:noFill/>
        </p:spPr>
        <p:txBody>
          <a:bodyPr wrap="none" rtlCol="0">
            <a:spAutoFit/>
          </a:bodyPr>
          <a:lstStyle/>
          <a:p>
            <a:r>
              <a:rPr lang="en-GB" sz="3600" b="1" dirty="0">
                <a:solidFill>
                  <a:schemeClr val="bg1"/>
                </a:solidFill>
              </a:rPr>
              <a:t>Agenda</a:t>
            </a:r>
          </a:p>
        </p:txBody>
      </p:sp>
      <p:pic>
        <p:nvPicPr>
          <p:cNvPr id="4" name="Picture 3" descr="A blue and white document with black text&#10;&#10;AI-generated content may be incorrect.">
            <a:extLst>
              <a:ext uri="{FF2B5EF4-FFF2-40B4-BE49-F238E27FC236}">
                <a16:creationId xmlns:a16="http://schemas.microsoft.com/office/drawing/2014/main" id="{7CAC0540-FB25-F994-20F7-3E46B584A2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2019" y="868722"/>
            <a:ext cx="3607962" cy="5120556"/>
          </a:xfrm>
          <a:prstGeom prst="rect">
            <a:avLst/>
          </a:prstGeom>
        </p:spPr>
      </p:pic>
    </p:spTree>
    <p:extLst>
      <p:ext uri="{BB962C8B-B14F-4D97-AF65-F5344CB8AC3E}">
        <p14:creationId xmlns:p14="http://schemas.microsoft.com/office/powerpoint/2010/main" val="32168601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60531DF-88C6-2685-DFCF-3E3CEFEDAC05}"/>
              </a:ext>
            </a:extLst>
          </p:cNvPr>
          <p:cNvSpPr>
            <a:spLocks noGrp="1"/>
          </p:cNvSpPr>
          <p:nvPr>
            <p:ph type="title"/>
          </p:nvPr>
        </p:nvSpPr>
        <p:spPr>
          <a:xfrm>
            <a:off x="1371599" y="294538"/>
            <a:ext cx="9895951" cy="1033669"/>
          </a:xfrm>
        </p:spPr>
        <p:txBody>
          <a:bodyPr rtlCol="0">
            <a:normAutofit/>
          </a:bodyPr>
          <a:lstStyle/>
          <a:p>
            <a:pPr rtl="0"/>
            <a:r>
              <a:rPr lang="cy" sz="32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DAD-DROSEDDOLI GWAITH RHYW AC IECHYD Y CYHOEDD</a:t>
            </a:r>
          </a:p>
        </p:txBody>
      </p:sp>
      <p:sp>
        <p:nvSpPr>
          <p:cNvPr id="3" name="Content Placeholder 2">
            <a:extLst>
              <a:ext uri="{FF2B5EF4-FFF2-40B4-BE49-F238E27FC236}">
                <a16:creationId xmlns:a16="http://schemas.microsoft.com/office/drawing/2014/main" id="{55B07C35-4008-25CC-817B-DAE9DDAD66F0}"/>
              </a:ext>
            </a:extLst>
          </p:cNvPr>
          <p:cNvSpPr>
            <a:spLocks noGrp="1"/>
          </p:cNvSpPr>
          <p:nvPr>
            <p:ph idx="1"/>
          </p:nvPr>
        </p:nvSpPr>
        <p:spPr>
          <a:xfrm>
            <a:off x="733685" y="1971967"/>
            <a:ext cx="10724625" cy="3683358"/>
          </a:xfrm>
        </p:spPr>
        <p:txBody>
          <a:bodyPr rtlCol="0" anchor="ctr">
            <a:noAutofit/>
          </a:bodyPr>
          <a:lstStyle/>
          <a:p>
            <a:pPr marL="0" indent="0" rtl="0">
              <a:buNone/>
            </a:pPr>
            <a:r>
              <a:rPr lang="cy" sz="2000">
                <a:latin typeface="Roboto Condensed" panose="02000000000000000000" pitchFamily="2" charset="0"/>
                <a:ea typeface="Roboto Condensed" panose="02000000000000000000" pitchFamily="2" charset="0"/>
                <a:cs typeface="Roboto Condensed" panose="02000000000000000000" pitchFamily="2" charset="0"/>
              </a:rPr>
              <a:t>Adolygodd meta-ddadansoddiad o Ysgol Iechyd y Cyhoedd Bloomberg Johns Hopkins yn 2018 dros 130 o astudiaethau a gynhaliwyd dros 30 mlynedd a gwnaed y canfyddiadau allweddol a ganlyn:</a:t>
            </a:r>
          </a:p>
          <a:p>
            <a:pPr rtl="0"/>
            <a:endParaRPr lang="en-GB" sz="2000" dirty="0">
              <a:latin typeface="Roboto Condensed" panose="02000000000000000000" pitchFamily="2" charset="0"/>
              <a:ea typeface="Roboto Condensed" panose="02000000000000000000" pitchFamily="2" charset="0"/>
              <a:cs typeface="Roboto Condensed" panose="02000000000000000000" pitchFamily="2" charset="0"/>
            </a:endParaRPr>
          </a:p>
          <a:p>
            <a:pPr rtl="0"/>
            <a:r>
              <a:rPr lang="cy" sz="2000">
                <a:latin typeface="Roboto Condensed" panose="02000000000000000000" pitchFamily="2" charset="0"/>
                <a:ea typeface="Roboto Condensed" panose="02000000000000000000" pitchFamily="2" charset="0"/>
                <a:cs typeface="Roboto Condensed" panose="02000000000000000000" pitchFamily="2" charset="0"/>
              </a:rPr>
              <a:t>Roedd arferion plismona gormesol yn ymwneud â gwaith rhyw yn gysylltiedig â mwy o berygl o drais rhywiol a chorfforol gan gleientiaid, trydydd partïon, a phartneriaid domestig.</a:t>
            </a:r>
          </a:p>
          <a:p>
            <a:pPr rtl="0"/>
            <a:endParaRPr lang="en-GB" sz="2000" dirty="0">
              <a:latin typeface="Roboto Condensed" panose="02000000000000000000" pitchFamily="2" charset="0"/>
              <a:ea typeface="Roboto Condensed" panose="02000000000000000000" pitchFamily="2" charset="0"/>
              <a:cs typeface="Roboto Condensed" panose="02000000000000000000" pitchFamily="2" charset="0"/>
            </a:endParaRPr>
          </a:p>
          <a:p>
            <a:pPr rtl="0"/>
            <a:r>
              <a:rPr lang="cy" sz="2000">
                <a:latin typeface="Roboto Condensed" panose="02000000000000000000" pitchFamily="2" charset="0"/>
                <a:ea typeface="Roboto Condensed" panose="02000000000000000000" pitchFamily="2" charset="0"/>
                <a:cs typeface="Roboto Condensed" panose="02000000000000000000" pitchFamily="2" charset="0"/>
              </a:rPr>
              <a:t>Roedd gweithwyr rhyw a oedd yn agored i'r arferion plismona hyn yn cael eu rhoi mewn mwy o berygl o gael eu heintio â HIV a heintiau eraill a drosglwyddir yn rhywiol, ac yn fwy tebygol o gael rhyw heb gondom na'r rhai nad oeddent wedi bod yn agored i’r arferion plismona hyn.  </a:t>
            </a:r>
          </a:p>
          <a:p>
            <a:pPr rtl="0"/>
            <a:endParaRPr lang="en-GB" sz="2000" dirty="0">
              <a:latin typeface="Roboto Condensed" panose="02000000000000000000" pitchFamily="2" charset="0"/>
              <a:ea typeface="Roboto Condensed" panose="02000000000000000000" pitchFamily="2" charset="0"/>
              <a:cs typeface="Roboto Condensed" panose="02000000000000000000" pitchFamily="2" charset="0"/>
            </a:endParaRPr>
          </a:p>
          <a:p>
            <a:pPr rtl="0"/>
            <a:r>
              <a:rPr lang="cy" sz="2000">
                <a:latin typeface="Roboto Condensed" panose="02000000000000000000" pitchFamily="2" charset="0"/>
                <a:ea typeface="Roboto Condensed" panose="02000000000000000000" pitchFamily="2" charset="0"/>
                <a:cs typeface="Roboto Condensed" panose="02000000000000000000" pitchFamily="2" charset="0"/>
              </a:rPr>
              <a:t>Roedd plismona gormesol ar weithwyr rhyw, eu cleientiaid, a/neu leoliadau yn amharu ar rwydweithiau cymorth gweithwyr rhyw, diogelwch yn y gweithle, a strategaethau lleihau risg.</a:t>
            </a:r>
          </a:p>
        </p:txBody>
      </p:sp>
      <p:sp>
        <p:nvSpPr>
          <p:cNvPr id="4" name="TextBox 3">
            <a:extLst>
              <a:ext uri="{FF2B5EF4-FFF2-40B4-BE49-F238E27FC236}">
                <a16:creationId xmlns:a16="http://schemas.microsoft.com/office/drawing/2014/main" id="{3F62CD1A-0C43-56EC-C71A-776DEA758869}"/>
              </a:ext>
            </a:extLst>
          </p:cNvPr>
          <p:cNvSpPr txBox="1"/>
          <p:nvPr/>
        </p:nvSpPr>
        <p:spPr>
          <a:xfrm>
            <a:off x="542924" y="5924550"/>
            <a:ext cx="1072462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200" b="0" i="0" u="none" strike="noStrike" kern="1200" cap="none" spc="0" normalizeH="0" baseline="0" noProof="0">
                <a:ln>
                  <a:noFill/>
                </a:ln>
                <a:solidFill>
                  <a:prstClr val="black"/>
                </a:solidFill>
                <a:effectLst/>
                <a:uLnTx/>
                <a:uFillTx/>
                <a:latin typeface="Calibri" panose="020F0502020204030204"/>
                <a:ea typeface="+mn-ea"/>
                <a:cs typeface="+mn-cs"/>
              </a:rPr>
              <a:t>Ffynhonnell:  Lucy Platt, Pippa Grenfell, Rebecca Meiksin, et al., “Associations Between Sex Work Laws and Sex Workers’ Health: A Systematic Review and Meta-Analysis of Quantitative and Qualitative Studies,” PLOS Medicine 15, rhif 12 (Rhagfyr 2018), https://doi.org/10.1371/journal.pmed.1002680.</a:t>
            </a:r>
          </a:p>
        </p:txBody>
      </p:sp>
    </p:spTree>
    <p:extLst>
      <p:ext uri="{BB962C8B-B14F-4D97-AF65-F5344CB8AC3E}">
        <p14:creationId xmlns:p14="http://schemas.microsoft.com/office/powerpoint/2010/main" val="1167540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0B193BE-C6E4-8080-4E69-D24E805304D0}"/>
              </a:ext>
            </a:extLst>
          </p:cNvPr>
          <p:cNvSpPr>
            <a:spLocks noGrp="1"/>
          </p:cNvSpPr>
          <p:nvPr>
            <p:ph type="title"/>
          </p:nvPr>
        </p:nvSpPr>
        <p:spPr>
          <a:xfrm>
            <a:off x="1371599" y="294538"/>
            <a:ext cx="9895951" cy="1033669"/>
          </a:xfrm>
        </p:spPr>
        <p:txBody>
          <a:bodyPr rtlCol="0">
            <a:normAutofit/>
          </a:bodyPr>
          <a:lstStyle/>
          <a:p>
            <a:pPr rtl="0"/>
            <a:r>
              <a:rPr lang="cy" sz="40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DAD-DROSEDDOLI AC IECHYD Y CYHOEDD</a:t>
            </a:r>
            <a:endParaRPr lang="en-GB" sz="4000" dirty="0">
              <a:solidFill>
                <a:srgbClr val="FFFFFF"/>
              </a:solidFill>
            </a:endParaRPr>
          </a:p>
        </p:txBody>
      </p:sp>
      <p:sp>
        <p:nvSpPr>
          <p:cNvPr id="3" name="Content Placeholder 2">
            <a:extLst>
              <a:ext uri="{FF2B5EF4-FFF2-40B4-BE49-F238E27FC236}">
                <a16:creationId xmlns:a16="http://schemas.microsoft.com/office/drawing/2014/main" id="{6DFF9270-8427-4A5F-5C3E-2FE6D0A1E3BA}"/>
              </a:ext>
            </a:extLst>
          </p:cNvPr>
          <p:cNvSpPr>
            <a:spLocks noGrp="1"/>
          </p:cNvSpPr>
          <p:nvPr>
            <p:ph idx="1"/>
          </p:nvPr>
        </p:nvSpPr>
        <p:spPr>
          <a:xfrm>
            <a:off x="1371599" y="2318197"/>
            <a:ext cx="9724031" cy="3683358"/>
          </a:xfrm>
        </p:spPr>
        <p:txBody>
          <a:bodyPr rtlCol="0" anchor="ctr">
            <a:normAutofit/>
          </a:bodyPr>
          <a:lstStyle/>
          <a:p>
            <a:pPr rtl="0"/>
            <a:r>
              <a:rPr lang="cy" sz="2400" b="0" i="0">
                <a:solidFill>
                  <a:srgbClr val="4A5568"/>
                </a:solidFill>
                <a:effectLst/>
                <a:latin typeface="Roboto Condensed" panose="02000000000000000000" pitchFamily="2" charset="0"/>
                <a:ea typeface="Roboto Condensed" panose="02000000000000000000" pitchFamily="2" charset="0"/>
                <a:cs typeface="Roboto Condensed" panose="02000000000000000000" pitchFamily="2" charset="0"/>
              </a:rPr>
              <a:t>Mae Deddf Diwygio Puteindra Seland Newydd 2003 yn enghraifft nodedig, am ei bod yn dad-droseddoli gwaith rhyw ac yn sefydlu fframwaith cyfreithiol i ddiogelu hawliau gweithwyr rhyw. Mae'r Ddeddf yn hyrwyddo lles, iechyd galwedigaethol, a diogelwch wrth amddiffyn rhag camfanteisio. Mae’n cynnwys darpariaethau ar gyfer trwyddedu puteindai a rheoleiddio gwaith rhyw er mwyn sicrhau amodau diogel.</a:t>
            </a:r>
            <a:endParaRPr lang="en-GB" sz="2400" dirty="0">
              <a:latin typeface="Roboto Condensed" panose="02000000000000000000" pitchFamily="2" charset="0"/>
              <a:ea typeface="Roboto Condensed" panose="02000000000000000000" pitchFamily="2" charset="0"/>
              <a:cs typeface="Roboto Condensed" panose="02000000000000000000" pitchFamily="2" charset="0"/>
            </a:endParaRPr>
          </a:p>
        </p:txBody>
      </p:sp>
    </p:spTree>
    <p:extLst>
      <p:ext uri="{BB962C8B-B14F-4D97-AF65-F5344CB8AC3E}">
        <p14:creationId xmlns:p14="http://schemas.microsoft.com/office/powerpoint/2010/main" val="1704793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9FB5908-A8AD-01D8-B770-FCAC31D76524}"/>
              </a:ext>
            </a:extLst>
          </p:cNvPr>
          <p:cNvSpPr>
            <a:spLocks noGrp="1"/>
          </p:cNvSpPr>
          <p:nvPr>
            <p:ph type="title"/>
          </p:nvPr>
        </p:nvSpPr>
        <p:spPr>
          <a:xfrm>
            <a:off x="1371599" y="294538"/>
            <a:ext cx="9895951" cy="1033669"/>
          </a:xfrm>
        </p:spPr>
        <p:txBody>
          <a:bodyPr rtlCol="0">
            <a:normAutofit/>
          </a:bodyPr>
          <a:lstStyle/>
          <a:p>
            <a:pPr rtl="0"/>
            <a:r>
              <a:rPr lang="cy" sz="32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TYSTIOLAETH O SELAND NEWYDD </a:t>
            </a:r>
          </a:p>
        </p:txBody>
      </p:sp>
      <p:sp>
        <p:nvSpPr>
          <p:cNvPr id="3" name="Content Placeholder 2">
            <a:extLst>
              <a:ext uri="{FF2B5EF4-FFF2-40B4-BE49-F238E27FC236}">
                <a16:creationId xmlns:a16="http://schemas.microsoft.com/office/drawing/2014/main" id="{1272E6DF-F5CF-15C6-3122-C0A3A087251A}"/>
              </a:ext>
            </a:extLst>
          </p:cNvPr>
          <p:cNvSpPr>
            <a:spLocks noGrp="1"/>
          </p:cNvSpPr>
          <p:nvPr>
            <p:ph idx="1"/>
          </p:nvPr>
        </p:nvSpPr>
        <p:spPr>
          <a:xfrm>
            <a:off x="762468" y="2263445"/>
            <a:ext cx="10457455" cy="3683358"/>
          </a:xfrm>
        </p:spPr>
        <p:txBody>
          <a:bodyPr rtlCol="0" anchor="ctr">
            <a:noAutofit/>
          </a:bodyPr>
          <a:lstStyle/>
          <a:p>
            <a:pPr marL="0" indent="0" rtl="0">
              <a:buNone/>
            </a:pPr>
            <a:r>
              <a:rPr lang="cy"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Cyflwynwyd dad-droseddoli yn Seland Newydd yn 2003 ac mae tystiolaeth yn dangos y canlynol: </a:t>
            </a:r>
          </a:p>
          <a:p>
            <a:pPr marL="0" indent="0" rtl="0">
              <a:buNone/>
            </a:pPr>
            <a:endParaRPr lang="en-GB"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endParaRPr>
          </a:p>
          <a:p>
            <a:pPr rtl="0"/>
            <a:r>
              <a:rPr lang="cy"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dim cynnydd mewn puteindra; </a:t>
            </a:r>
          </a:p>
          <a:p>
            <a:pPr rtl="0"/>
            <a:r>
              <a:rPr lang="cy"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merched yn fwy abl i adrodd am drais heb ofni cael eu harestio; </a:t>
            </a:r>
          </a:p>
          <a:p>
            <a:pPr rtl="0"/>
            <a:r>
              <a:rPr lang="cy"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ymosodiadau'n cael eu clirio'n gyflymach; </a:t>
            </a:r>
          </a:p>
          <a:p>
            <a:pPr rtl="0"/>
            <a:r>
              <a:rPr lang="cy"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gweithwyr rhyw sy'n fwy abl i adael puteindra gan fod euogfarnau yn cael eu clirio o'u cofnodion troseddol; </a:t>
            </a:r>
          </a:p>
          <a:p>
            <a:pPr rtl="0"/>
            <a:r>
              <a:rPr lang="cy"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y rhai sy’n defnyddio cyffuriau yn cael eu trin fel cleifion, nid troseddwyr;</a:t>
            </a:r>
          </a:p>
          <a:p>
            <a:pPr rtl="0"/>
            <a:r>
              <a:rPr lang="cy"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mwy yn defnyddio condomau;</a:t>
            </a:r>
          </a:p>
          <a:p>
            <a:pPr rtl="0"/>
            <a:r>
              <a:rPr lang="cy" sz="2400" b="0" i="0" dirty="0">
                <a:solidFill>
                  <a:srgbClr val="2B2B2B"/>
                </a:solidFill>
                <a:effectLst/>
                <a:latin typeface="Roboto Condensed" panose="02000000000000000000" pitchFamily="2" charset="0"/>
              </a:rPr>
              <a:t>gostyngiad yng nghyfradd yr heintiau a drosglwyddir yn rhywiol.</a:t>
            </a:r>
            <a:endParaRPr lang="en-GB" sz="2400" dirty="0">
              <a:latin typeface="Roboto Condensed" panose="02000000000000000000" pitchFamily="2" charset="0"/>
              <a:ea typeface="Roboto Condensed" panose="02000000000000000000" pitchFamily="2" charset="0"/>
              <a:cs typeface="Roboto Condensed" panose="02000000000000000000" pitchFamily="2" charset="0"/>
            </a:endParaRPr>
          </a:p>
        </p:txBody>
      </p:sp>
    </p:spTree>
    <p:extLst>
      <p:ext uri="{BB962C8B-B14F-4D97-AF65-F5344CB8AC3E}">
        <p14:creationId xmlns:p14="http://schemas.microsoft.com/office/powerpoint/2010/main" val="42118448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55" y="0"/>
            <a:ext cx="14100155"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5851441" cy="648008"/>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cy" sz="4124" b="1" i="0" u="none" strike="noStrike" kern="1200" cap="none" spc="9" normalizeH="0" baseline="0" noProof="0">
                <a:ln>
                  <a:noFill/>
                </a:ln>
                <a:solidFill>
                  <a:srgbClr val="FFFFFF"/>
                </a:solidFill>
                <a:effectLst/>
                <a:uLnTx/>
                <a:uFillTx/>
                <a:latin typeface="Arial Black" panose="020B0604020202020204" pitchFamily="34" charset="0"/>
                <a:ea typeface="+mn-ea"/>
                <a:cs typeface="Arial Black" panose="020B0604020202020204" pitchFamily="34" charset="0"/>
              </a:rPr>
              <a:t> </a:t>
            </a:r>
            <a:endParaRPr kumimoji="0" sz="4124" b="1" i="0" u="none" strike="noStrike" kern="1200" cap="none" spc="0" normalizeH="0" baseline="0" noProof="0" dirty="0">
              <a:ln>
                <a:noFill/>
              </a:ln>
              <a:solidFill>
                <a:prstClr val="black"/>
              </a:solidFill>
              <a:effectLst/>
              <a:uLnTx/>
              <a:uFillTx/>
              <a:latin typeface="Arial Black" panose="020B0604020202020204" pitchFamily="34" charset="0"/>
              <a:ea typeface="+mn-ea"/>
              <a:cs typeface="Arial Black" panose="020B0604020202020204" pitchFamily="34" charset="0"/>
            </a:endParaRPr>
          </a:p>
        </p:txBody>
      </p:sp>
      <p:sp>
        <p:nvSpPr>
          <p:cNvPr id="3" name="TextBox 2"/>
          <p:cNvSpPr txBox="1"/>
          <p:nvPr/>
        </p:nvSpPr>
        <p:spPr>
          <a:xfrm>
            <a:off x="437195" y="2977307"/>
            <a:ext cx="5511218" cy="2779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911" b="0" i="0" u="none" strike="noStrike" kern="1200" cap="none" spc="0" normalizeH="0" baseline="0" noProof="0">
                <a:ln>
                  <a:noFill/>
                </a:ln>
                <a:solidFill>
                  <a:prstClr val="white"/>
                </a:solidFill>
                <a:effectLst/>
                <a:uLnTx/>
                <a:uFillTx/>
                <a:latin typeface="Calibri" panose="020F0502020204030204"/>
                <a:ea typeface="+mn-ea"/>
                <a:cs typeface="+mn-cs"/>
              </a:rPr>
              <a:t>Joanne Tilley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911" b="0" i="0" u="none" strike="noStrike" kern="1200" cap="none" spc="0" normalizeH="0" baseline="0" noProof="0">
                <a:ln>
                  <a:noFill/>
                </a:ln>
                <a:solidFill>
                  <a:prstClr val="white"/>
                </a:solidFill>
                <a:effectLst/>
                <a:uLnTx/>
                <a:uFillTx/>
                <a:latin typeface="Calibri" panose="020F0502020204030204"/>
                <a:ea typeface="+mn-ea"/>
                <a:cs typeface="+mn-cs"/>
              </a:rPr>
              <a:t>Nyrs Glinigol Arbenigol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911" b="0" i="0" u="none" strike="noStrike" kern="1200" cap="none" spc="0" normalizeH="0" baseline="0" noProof="0">
                <a:ln>
                  <a:noFill/>
                </a:ln>
                <a:solidFill>
                  <a:prstClr val="white"/>
                </a:solidFill>
                <a:effectLst/>
                <a:uLnTx/>
                <a:uFillTx/>
                <a:latin typeface="Calibri" panose="020F0502020204030204"/>
                <a:ea typeface="+mn-ea"/>
                <a:cs typeface="+mn-cs"/>
              </a:rPr>
              <a:t>Iechyd Rhywiol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911" b="0" i="0" u="none" strike="noStrike" kern="1200" cap="none" spc="0" normalizeH="0" baseline="0" noProof="0">
                <a:ln>
                  <a:noFill/>
                </a:ln>
                <a:solidFill>
                  <a:prstClr val="white"/>
                </a:solidFill>
                <a:effectLst/>
                <a:uLnTx/>
                <a:uFillTx/>
                <a:latin typeface="Calibri" panose="020F0502020204030204"/>
                <a:ea typeface="+mn-ea"/>
                <a:cs typeface="+mn-cs"/>
              </a:rPr>
              <a:t>BIPBA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911" b="0" i="0" u="none" strike="noStrike" kern="1200" cap="none" spc="0" normalizeH="0" baseline="0" noProof="0">
                <a:ln>
                  <a:noFill/>
                </a:ln>
                <a:solidFill>
                  <a:prstClr val="white"/>
                </a:solidFill>
                <a:effectLst/>
                <a:uLnTx/>
                <a:uFillTx/>
                <a:latin typeface="Calibri" panose="020F0502020204030204"/>
                <a:ea typeface="+mn-ea"/>
                <a:cs typeface="+mn-cs"/>
              </a:rPr>
              <a:t>27.02.2025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11"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TextBox 7"/>
          <p:cNvSpPr txBox="1"/>
          <p:nvPr/>
        </p:nvSpPr>
        <p:spPr>
          <a:xfrm>
            <a:off x="664142" y="1241659"/>
            <a:ext cx="10809171"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4500" b="0" i="0" u="none" strike="noStrike" kern="1200" cap="none" spc="0" normalizeH="0" baseline="0" noProof="0">
                <a:ln>
                  <a:noFill/>
                </a:ln>
                <a:solidFill>
                  <a:prstClr val="white"/>
                </a:solidFill>
                <a:effectLst/>
                <a:uLnTx/>
                <a:uFillTx/>
                <a:latin typeface="Calibri" panose="020F0502020204030204"/>
                <a:ea typeface="+mn-ea"/>
                <a:cs typeface="+mn-cs"/>
              </a:rPr>
              <a:t>Anghenion Gofal Iechyd Gweithwyr Rhyw – Sicrhau Gofal Cynhwysfawr a Thosturiol</a:t>
            </a:r>
          </a:p>
        </p:txBody>
      </p:sp>
    </p:spTree>
    <p:extLst>
      <p:ext uri="{BB962C8B-B14F-4D97-AF65-F5344CB8AC3E}">
        <p14:creationId xmlns:p14="http://schemas.microsoft.com/office/powerpoint/2010/main" val="8993227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1270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1018309" y="973829"/>
            <a:ext cx="9766300" cy="45550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a:ln>
                  <a:noFill/>
                </a:ln>
                <a:solidFill>
                  <a:prstClr val="white"/>
                </a:solidFill>
                <a:effectLst/>
                <a:uLnTx/>
                <a:uFillTx/>
                <a:latin typeface="Calibri" panose="020F0502020204030204"/>
                <a:ea typeface="+mn-ea"/>
                <a:cs typeface="+mn-cs"/>
              </a:rPr>
              <a:t>Amcanion: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a:ln>
                  <a:noFill/>
                </a:ln>
                <a:solidFill>
                  <a:prstClr val="white"/>
                </a:solidFill>
                <a:effectLst/>
                <a:uLnTx/>
                <a:uFillTx/>
                <a:latin typeface="Calibri" panose="020F0502020204030204"/>
                <a:ea typeface="+mn-ea"/>
                <a:cs typeface="+mn-cs"/>
              </a:rPr>
              <a:t>Trosolwg o Waith Rhyw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a:ln>
                  <a:noFill/>
                </a:ln>
                <a:solidFill>
                  <a:prstClr val="white"/>
                </a:solidFill>
                <a:effectLst/>
                <a:uLnTx/>
                <a:uFillTx/>
                <a:latin typeface="Calibri" panose="020F0502020204030204"/>
                <a:ea typeface="+mn-ea"/>
                <a:cs typeface="+mn-cs"/>
              </a:rPr>
              <a:t>Rhwystrau a Chymhlethdodau a gyflwynir gan y grŵp hwn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a:ln>
                  <a:noFill/>
                </a:ln>
                <a:solidFill>
                  <a:prstClr val="white"/>
                </a:solidFill>
                <a:effectLst/>
                <a:uLnTx/>
                <a:uFillTx/>
                <a:latin typeface="Calibri" panose="020F0502020204030204"/>
                <a:ea typeface="+mn-ea"/>
                <a:cs typeface="+mn-cs"/>
              </a:rPr>
              <a:t>Gwasanaeth Allgymorth Iechyd Rhywiol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a:ln>
                  <a:noFill/>
                </a:ln>
                <a:solidFill>
                  <a:prstClr val="white"/>
                </a:solidFill>
                <a:effectLst/>
                <a:uLnTx/>
                <a:uFillTx/>
                <a:latin typeface="Calibri" panose="020F0502020204030204"/>
                <a:ea typeface="+mn-ea"/>
                <a:cs typeface="+mn-cs"/>
              </a:rPr>
              <a:t>Cyfeirio</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a:ln>
                  <a:noFill/>
                </a:ln>
                <a:solidFill>
                  <a:prstClr val="white"/>
                </a:solidFill>
                <a:effectLst/>
                <a:uLnTx/>
                <a:uFillTx/>
                <a:latin typeface="Calibri" panose="020F0502020204030204"/>
                <a:ea typeface="+mn-ea"/>
                <a:cs typeface="+mn-cs"/>
              </a:rPr>
              <a:t>Pwyntiau dysgu i'w datblygu</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67035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1459346" y="1008796"/>
            <a:ext cx="8331285" cy="87100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dirty="0">
                <a:ln>
                  <a:noFill/>
                </a:ln>
                <a:solidFill>
                  <a:prstClr val="white"/>
                </a:solidFill>
                <a:effectLst/>
                <a:uLnTx/>
                <a:uFillTx/>
                <a:latin typeface="Calibri" panose="020F0502020204030204"/>
                <a:ea typeface="+mn-ea"/>
                <a:cs typeface="+mn-cs"/>
              </a:rPr>
              <a:t>Mathau o Waith Rhyw:</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“Mae gwaith rhyw yn derm cyffredinol a ddefnyddir i ddisgrifio ystod eang o weithgarwch sy’n ymwneud â chyfnewid arian (neu gyfwerth) ar gyfer darparu gwasanaeth rhywiol” (Cymdeithas Feddygol Prydain 2021)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Gwaith rhyw ar y stryd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Gwaith rhyw dan do – puteindai, parlyrau tylino, bariau, casinos ac ati</a:t>
            </a:r>
            <a:endPar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Esgortiaid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Gwaith Rhyw Ar-lein – gwaith gwe-gamera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Gwaith rhyw dros y ffôn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Dawnsio erotig/stripio/dawnsio polyn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Dominyddydd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Ffilmiau Pornograffig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Trefniadau Siwgr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Partïon Rhyw - ystafelloedd du, sawnau ac ati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43197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 name="TextBox 4"/>
          <p:cNvSpPr txBox="1"/>
          <p:nvPr/>
        </p:nvSpPr>
        <p:spPr>
          <a:xfrm>
            <a:off x="168676" y="1008796"/>
            <a:ext cx="11762912" cy="7918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dirty="0">
                <a:ln>
                  <a:noFill/>
                </a:ln>
                <a:solidFill>
                  <a:prstClr val="white"/>
                </a:solidFill>
                <a:effectLst/>
                <a:uLnTx/>
                <a:uFillTx/>
                <a:latin typeface="Calibri" panose="020F0502020204030204"/>
                <a:ea typeface="+mn-ea"/>
                <a:cs typeface="+mn-cs"/>
              </a:rPr>
              <a:t>Ystadegau</a:t>
            </a: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Mae 72,800 o bobl yn ymwneud â gwaith rhyw yn y DU (BASHH 2022)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Yng Nghymru mae tua 3000 o weithwyr rhyw (SFW 2023).  Ffigurau 2014 yw’r rhain felly maent yn debygol o fod yn sylweddol uwch yn 2024.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Mae Gwaith Rhyw wedi’i nodi ym mhob un o 22 o ardaloedd awdurdodau lleol yng Nghymru, yn bennaf yng Nghaerdydd, Abertawe a Chasnewydd (SFW 2023)</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Mae 85% wedi’i nodi’n genedlaethol yn famau sy’n gweithio i gefnogi teuluoedd (SFW 2023)</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Mae 5% o fyfyrwyr yn gwneud gwaith rhyw (Prifysgol Abertawe – Prosiect gwaith rhyw myfyrwyr 2015)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Yr oedran cyfartalog ar gyfer dechrau gwneud gwaith rhyw ar y stryd yw 21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Prosiect SWAN Abertawe – bu 1092 o ymweliadau â’r fan allgymorth yn ystod 2022-2023 a 908 o ymweliadau hyd yn hyn yn ystod 2023-2024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Prosiect Reflect Abertawe – ers 2018 mae wedi cefnogi mwy na 50 o deuluoedd â phlant wedi’u tynnu’n barhaol i’r system ofal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14906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6797FA4C-9CC4-4859-8E70-83ED38FB1A45}"/>
              </a:ext>
            </a:extLst>
          </p:cNvPr>
          <p:cNvSpPr txBox="1"/>
          <p:nvPr/>
        </p:nvSpPr>
        <p:spPr>
          <a:xfrm>
            <a:off x="665018" y="1306286"/>
            <a:ext cx="8633361"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0" i="0" u="none" strike="noStrike" kern="1200" cap="none" spc="0" normalizeH="0" baseline="0" noProof="0">
                <a:ln>
                  <a:noFill/>
                </a:ln>
                <a:solidFill>
                  <a:prstClr val="white"/>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9261F252-2823-4FEB-9F46-8EF5CA259A07}"/>
              </a:ext>
            </a:extLst>
          </p:cNvPr>
          <p:cNvSpPr txBox="1"/>
          <p:nvPr/>
        </p:nvSpPr>
        <p:spPr>
          <a:xfrm>
            <a:off x="199688" y="1245673"/>
            <a:ext cx="10369350" cy="63401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a:ln>
                  <a:noFill/>
                </a:ln>
                <a:solidFill>
                  <a:prstClr val="white"/>
                </a:solidFill>
                <a:effectLst/>
                <a:uLnTx/>
                <a:uFillTx/>
                <a:latin typeface="Calibri" panose="020F0502020204030204"/>
                <a:ea typeface="+mn-ea"/>
                <a:cs typeface="+mn-cs"/>
              </a:rPr>
              <a:t>Rhwystrau a Chymhlethdodau: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Ymyleiddio </a:t>
            </a:r>
            <a:endPar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Stigmateiddio </a:t>
            </a:r>
            <a:endPar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Drwgdybio Gweithwyr Proffesiynol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Anghenion Iechyd Cymhleth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Cynhwysiant Digidol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Iechyd Meddwl Gwael/Hanes o Drawma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Ffordd o fyw lle mae pobl yn symud yn aml </a:t>
            </a:r>
            <a:endPar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Digartrefedd </a:t>
            </a:r>
            <a:endPar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Camddefnyddio Sylweddau </a:t>
            </a:r>
            <a:endPar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System Cyfiawnder Troseddol</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Materion ariannol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Camfanteisio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Beichiogrwydd heb ei Gynllunio / Mynd â phlant oddi wrthynt </a:t>
            </a:r>
            <a:endPar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9" name="Group 8">
            <a:extLst>
              <a:ext uri="{FF2B5EF4-FFF2-40B4-BE49-F238E27FC236}">
                <a16:creationId xmlns:a16="http://schemas.microsoft.com/office/drawing/2014/main" id="{669ED3F6-FFA9-4EB2-B76F-F29E2858BDFC}"/>
              </a:ext>
            </a:extLst>
          </p:cNvPr>
          <p:cNvGrpSpPr/>
          <p:nvPr/>
        </p:nvGrpSpPr>
        <p:grpSpPr>
          <a:xfrm>
            <a:off x="9648539" y="4246494"/>
            <a:ext cx="1840998" cy="1960238"/>
            <a:chOff x="4422310" y="7507007"/>
            <a:chExt cx="2549224" cy="2549224"/>
          </a:xfrm>
        </p:grpSpPr>
        <p:pic>
          <p:nvPicPr>
            <p:cNvPr id="11" name="Graphic 10" descr="Bed with solid fill">
              <a:extLst>
                <a:ext uri="{FF2B5EF4-FFF2-40B4-BE49-F238E27FC236}">
                  <a16:creationId xmlns:a16="http://schemas.microsoft.com/office/drawing/2014/main" id="{29085CF4-639F-4594-8551-F301B43A58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4422310" y="7507007"/>
              <a:ext cx="2549224" cy="2549224"/>
            </a:xfrm>
            <a:prstGeom prst="rect">
              <a:avLst/>
            </a:prstGeom>
          </p:spPr>
        </p:pic>
        <p:pic>
          <p:nvPicPr>
            <p:cNvPr id="12" name="Graphic 11" descr="Pound with solid fill">
              <a:extLst>
                <a:ext uri="{FF2B5EF4-FFF2-40B4-BE49-F238E27FC236}">
                  <a16:creationId xmlns:a16="http://schemas.microsoft.com/office/drawing/2014/main" id="{F4776828-D819-40C0-9959-52D0D39F3E0E}"/>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27025" y="8026396"/>
              <a:ext cx="724573" cy="724573"/>
            </a:xfrm>
            <a:prstGeom prst="rect">
              <a:avLst/>
            </a:prstGeom>
          </p:spPr>
        </p:pic>
      </p:grpSp>
    </p:spTree>
    <p:extLst>
      <p:ext uri="{BB962C8B-B14F-4D97-AF65-F5344CB8AC3E}">
        <p14:creationId xmlns:p14="http://schemas.microsoft.com/office/powerpoint/2010/main" val="17126896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437195" y="1192152"/>
            <a:ext cx="10203096" cy="77251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dirty="0">
                <a:ln>
                  <a:noFill/>
                </a:ln>
                <a:solidFill>
                  <a:prstClr val="white"/>
                </a:solidFill>
                <a:effectLst/>
                <a:uLnTx/>
                <a:uFillTx/>
                <a:latin typeface="Calibri" panose="020F0502020204030204"/>
                <a:ea typeface="+mn-ea"/>
                <a:cs typeface="+mn-cs"/>
              </a:rPr>
              <a:t>Iechyd Rhywiol ac Iechyd Atgenhedlol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Mae gweithwyr rhyw, o’u cymharu â'r boblogaeth gyffredinol, yn profi cyfraddau uwch o'r holl heintiau a drosglwyddir yn rhywiol (BASHH 2022) </a:t>
            </a:r>
            <a:r>
              <a:rPr kumimoji="0" lang="cy" sz="2400" b="0" i="0" u="sng"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a:ln>
                  <a:noFill/>
                </a:ln>
                <a:solidFill>
                  <a:prstClr val="white"/>
                </a:solidFill>
                <a:effectLst/>
                <a:uLnTx/>
                <a:uFillTx/>
                <a:latin typeface="Calibri" panose="020F0502020204030204"/>
                <a:ea typeface="+mn-ea"/>
                <a:cs typeface="+mn-cs"/>
              </a:rPr>
              <a:t>Targedau Dileu LlCC – HIV, Hepatitis B a 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Safonau a Thargedau Clinigol BASHH (safonau clinigol ar gyfer gweithwyr rhyw yn benodol)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Canllawiau'r Gyfadran Iechyd Rhywiol ac Atgenhedlol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Darpariaeth gwasanaeth cynhwysol a chyfartal i'r rhai sydd fwyaf agored i niwed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Gofal sy’n ystyriol o drawma - gwneud i bob cyswllt gyfrif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Cost gyfartalog plentyn a dderbynnir i ofal maeth - £36,400 y flwyddyn (Reflect 2018)</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Bydd 1:3 o fenywod yng Nghymru a Lloegr yn terfynu beichiogrwydd (tua 209,917 y flwyddyn) (DOH&amp;SC 2020</a:t>
            </a:r>
            <a:r>
              <a:rPr kumimoji="0" lang="cy" sz="1600" b="0" i="0" u="none" strike="noStrike" kern="1200" cap="none" spc="0" normalizeH="0" baseline="0" noProof="0" dirty="0">
                <a:ln>
                  <a:noFill/>
                </a:ln>
                <a:solidFill>
                  <a:prstClr val="white"/>
                </a:solidFill>
                <a:effectLst/>
                <a:uLnTx/>
                <a:uFillTx/>
                <a:latin typeface="Calibri" panose="020F0502020204030204"/>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Picture 3"/>
          <p:cNvPicPr>
            <a:picLocks noChangeAspect="1"/>
          </p:cNvPicPr>
          <p:nvPr/>
        </p:nvPicPr>
        <p:blipFill>
          <a:blip r:embed="rId3"/>
          <a:stretch>
            <a:fillRect/>
          </a:stretch>
        </p:blipFill>
        <p:spPr>
          <a:xfrm>
            <a:off x="9384145" y="157018"/>
            <a:ext cx="2629910" cy="1792821"/>
          </a:xfrm>
          <a:prstGeom prst="rect">
            <a:avLst/>
          </a:prstGeom>
        </p:spPr>
      </p:pic>
    </p:spTree>
    <p:extLst>
      <p:ext uri="{BB962C8B-B14F-4D97-AF65-F5344CB8AC3E}">
        <p14:creationId xmlns:p14="http://schemas.microsoft.com/office/powerpoint/2010/main" val="771192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804" y="-5761"/>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3"/>
          <a:stretch>
            <a:fillRect/>
          </a:stretch>
        </p:blipFill>
        <p:spPr>
          <a:xfrm>
            <a:off x="437195" y="355630"/>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4"/>
          <a:stretch>
            <a:fillRect/>
          </a:stretch>
        </p:blipFill>
        <p:spPr>
          <a:xfrm>
            <a:off x="441233" y="5659706"/>
            <a:ext cx="2238029" cy="692361"/>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Oval 2"/>
          <p:cNvSpPr/>
          <p:nvPr/>
        </p:nvSpPr>
        <p:spPr>
          <a:xfrm>
            <a:off x="4315739" y="2589345"/>
            <a:ext cx="2646542" cy="1581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2183" b="0" i="0" u="none" strike="noStrike" kern="1200" cap="none" spc="0" normalizeH="0" baseline="0" noProof="0" dirty="0">
                <a:ln w="22225">
                  <a:solidFill>
                    <a:srgbClr val="ED7D31"/>
                  </a:solidFill>
                  <a:prstDash val="solid"/>
                </a:ln>
                <a:solidFill>
                  <a:prstClr val="black"/>
                </a:solidFill>
                <a:effectLst/>
                <a:uLnTx/>
                <a:uFillTx/>
                <a:latin typeface="Calibri" panose="020F0502020204030204"/>
                <a:ea typeface="+mn-ea"/>
                <a:cs typeface="+mn-cs"/>
              </a:rPr>
              <a:t>Gwasanaethau Iechyd Rhywiol </a:t>
            </a:r>
          </a:p>
        </p:txBody>
      </p:sp>
      <p:sp>
        <p:nvSpPr>
          <p:cNvPr id="16" name="Oval 15"/>
          <p:cNvSpPr/>
          <p:nvPr/>
        </p:nvSpPr>
        <p:spPr>
          <a:xfrm>
            <a:off x="2259525" y="1420655"/>
            <a:ext cx="1664711" cy="853151"/>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121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PrEP / Proffylacsis / Ymosodiadau Rhywiol</a:t>
            </a:r>
          </a:p>
        </p:txBody>
      </p:sp>
      <p:sp>
        <p:nvSpPr>
          <p:cNvPr id="9" name="Oval 8"/>
          <p:cNvSpPr/>
          <p:nvPr/>
        </p:nvSpPr>
        <p:spPr>
          <a:xfrm>
            <a:off x="1419338" y="2893069"/>
            <a:ext cx="1680375" cy="853151"/>
          </a:xfrm>
          <a:prstGeom prst="ellipse">
            <a:avLst/>
          </a:pr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1213" b="1" i="0" u="none" strike="noStrike" kern="1200" cap="none" spc="0" normalizeH="0" baseline="0" noProof="0">
                <a:ln>
                  <a:noFill/>
                </a:ln>
                <a:solidFill>
                  <a:prstClr val="white"/>
                </a:solidFill>
                <a:effectLst/>
                <a:uLnTx/>
                <a:uFillTx/>
                <a:latin typeface="Calibri" panose="020F0502020204030204"/>
                <a:ea typeface="+mn-ea"/>
                <a:cs typeface="+mn-cs"/>
              </a:rPr>
              <a:t>Atal cenhedlu</a:t>
            </a:r>
          </a:p>
        </p:txBody>
      </p:sp>
      <p:sp>
        <p:nvSpPr>
          <p:cNvPr id="15" name="Oval 14"/>
          <p:cNvSpPr/>
          <p:nvPr/>
        </p:nvSpPr>
        <p:spPr>
          <a:xfrm>
            <a:off x="2233019" y="4433101"/>
            <a:ext cx="1680375" cy="853151"/>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1213" b="1" i="0" u="none" strike="noStrike" kern="1200" cap="none" spc="0" normalizeH="0" baseline="0" noProof="0">
                <a:ln>
                  <a:noFill/>
                </a:ln>
                <a:solidFill>
                  <a:prstClr val="white"/>
                </a:solidFill>
                <a:effectLst/>
                <a:uLnTx/>
                <a:uFillTx/>
                <a:latin typeface="Calibri" panose="020F0502020204030204"/>
                <a:ea typeface="+mn-ea"/>
                <a:cs typeface="+mn-cs"/>
              </a:rPr>
              <a:t>Cwnsela Seicorywiol</a:t>
            </a:r>
          </a:p>
        </p:txBody>
      </p:sp>
      <p:sp>
        <p:nvSpPr>
          <p:cNvPr id="8" name="Oval 7"/>
          <p:cNvSpPr/>
          <p:nvPr/>
        </p:nvSpPr>
        <p:spPr>
          <a:xfrm>
            <a:off x="4671654" y="753755"/>
            <a:ext cx="1686005" cy="853150"/>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1213" b="1" i="0" u="none" strike="noStrike" kern="1200" cap="none" spc="0" normalizeH="0" baseline="0" noProof="0">
                <a:ln>
                  <a:noFill/>
                </a:ln>
                <a:solidFill>
                  <a:prstClr val="white"/>
                </a:solidFill>
                <a:effectLst/>
                <a:uLnTx/>
                <a:uFillTx/>
                <a:latin typeface="Calibri" panose="020F0502020204030204"/>
                <a:ea typeface="+mn-ea"/>
                <a:cs typeface="+mn-cs"/>
              </a:rPr>
              <a:t>Heintiau a Drosglwyddir yn Rhywiol</a:t>
            </a:r>
          </a:p>
        </p:txBody>
      </p:sp>
      <p:sp>
        <p:nvSpPr>
          <p:cNvPr id="11" name="Oval 10"/>
          <p:cNvSpPr/>
          <p:nvPr/>
        </p:nvSpPr>
        <p:spPr>
          <a:xfrm>
            <a:off x="4829701" y="5085156"/>
            <a:ext cx="1686005" cy="858310"/>
          </a:xfrm>
          <a:prstGeom prst="ellipse">
            <a:avLst/>
          </a:pr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1213" b="1" i="0" u="none" strike="noStrike" kern="1200" cap="none" spc="0" normalizeH="0" baseline="0" noProof="0">
                <a:ln>
                  <a:noFill/>
                </a:ln>
                <a:solidFill>
                  <a:prstClr val="white"/>
                </a:solidFill>
                <a:effectLst/>
                <a:uLnTx/>
                <a:uFillTx/>
                <a:latin typeface="Calibri" panose="020F0502020204030204"/>
                <a:ea typeface="+mn-ea"/>
                <a:cs typeface="+mn-cs"/>
              </a:rPr>
              <a:t>Gwasanaeth Cynghori ar Feichiogrwydd</a:t>
            </a:r>
          </a:p>
        </p:txBody>
      </p:sp>
      <p:sp>
        <p:nvSpPr>
          <p:cNvPr id="13" name="Oval 12"/>
          <p:cNvSpPr/>
          <p:nvPr/>
        </p:nvSpPr>
        <p:spPr>
          <a:xfrm>
            <a:off x="7327825" y="1317384"/>
            <a:ext cx="1686005" cy="867552"/>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1213" b="1" i="0" u="none" strike="noStrike" kern="1200" cap="none" spc="0" normalizeH="0" baseline="0" noProof="0">
                <a:ln>
                  <a:noFill/>
                </a:ln>
                <a:solidFill>
                  <a:prstClr val="white"/>
                </a:solidFill>
                <a:effectLst/>
                <a:uLnTx/>
                <a:uFillTx/>
                <a:latin typeface="Calibri" panose="020F0502020204030204"/>
                <a:ea typeface="+mn-ea"/>
                <a:cs typeface="+mn-cs"/>
              </a:rPr>
              <a:t>Gwasanaethau Allgymorth</a:t>
            </a:r>
          </a:p>
        </p:txBody>
      </p:sp>
      <p:sp>
        <p:nvSpPr>
          <p:cNvPr id="12" name="Oval 11"/>
          <p:cNvSpPr/>
          <p:nvPr/>
        </p:nvSpPr>
        <p:spPr>
          <a:xfrm>
            <a:off x="8043700" y="2878668"/>
            <a:ext cx="1662378" cy="867552"/>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1213" b="1" i="0" u="none" strike="noStrike" kern="1200" cap="none" spc="0" normalizeH="0" baseline="0" noProof="0">
                <a:ln>
                  <a:noFill/>
                </a:ln>
                <a:solidFill>
                  <a:prstClr val="white"/>
                </a:solidFill>
                <a:effectLst/>
                <a:uLnTx/>
                <a:uFillTx/>
                <a:latin typeface="Calibri" panose="020F0502020204030204"/>
                <a:ea typeface="+mn-ea"/>
                <a:cs typeface="+mn-cs"/>
              </a:rPr>
              <a:t>HIV</a:t>
            </a:r>
          </a:p>
        </p:txBody>
      </p:sp>
      <p:sp>
        <p:nvSpPr>
          <p:cNvPr id="14" name="Oval 13"/>
          <p:cNvSpPr/>
          <p:nvPr/>
        </p:nvSpPr>
        <p:spPr>
          <a:xfrm>
            <a:off x="7517887" y="4568467"/>
            <a:ext cx="1664330" cy="867551"/>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1213" b="1" i="0" u="none" strike="noStrike" kern="1200" cap="none" spc="0" normalizeH="0" baseline="0" noProof="0">
                <a:ln>
                  <a:noFill/>
                </a:ln>
                <a:solidFill>
                  <a:prstClr val="white"/>
                </a:solidFill>
                <a:effectLst/>
                <a:uLnTx/>
                <a:uFillTx/>
                <a:latin typeface="Calibri" panose="020F0502020204030204"/>
                <a:ea typeface="+mn-ea"/>
                <a:cs typeface="+mn-cs"/>
              </a:rPr>
              <a:t>Gwasanaethau Rhywedd</a:t>
            </a:r>
          </a:p>
        </p:txBody>
      </p:sp>
      <p:cxnSp>
        <p:nvCxnSpPr>
          <p:cNvPr id="80" name="Straight Arrow Connector 79"/>
          <p:cNvCxnSpPr/>
          <p:nvPr/>
        </p:nvCxnSpPr>
        <p:spPr>
          <a:xfrm flipH="1" flipV="1">
            <a:off x="3698502" y="2273806"/>
            <a:ext cx="722750" cy="619263"/>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p:nvPicPr>
        <p:blipFill>
          <a:blip r:embed="rId5"/>
          <a:stretch>
            <a:fillRect/>
          </a:stretch>
        </p:blipFill>
        <p:spPr>
          <a:xfrm rot="2814947">
            <a:off x="5212690" y="1791866"/>
            <a:ext cx="681750" cy="593782"/>
          </a:xfrm>
          <a:prstGeom prst="rect">
            <a:avLst/>
          </a:prstGeom>
        </p:spPr>
      </p:pic>
      <p:pic>
        <p:nvPicPr>
          <p:cNvPr id="85" name="Picture 84"/>
          <p:cNvPicPr>
            <a:picLocks noChangeAspect="1"/>
          </p:cNvPicPr>
          <p:nvPr/>
        </p:nvPicPr>
        <p:blipFill>
          <a:blip r:embed="rId5"/>
          <a:stretch>
            <a:fillRect/>
          </a:stretch>
        </p:blipFill>
        <p:spPr>
          <a:xfrm rot="13704143">
            <a:off x="5300564" y="4357752"/>
            <a:ext cx="681750" cy="593782"/>
          </a:xfrm>
          <a:prstGeom prst="rect">
            <a:avLst/>
          </a:prstGeom>
        </p:spPr>
      </p:pic>
      <p:cxnSp>
        <p:nvCxnSpPr>
          <p:cNvPr id="86" name="Straight Arrow Connector 85"/>
          <p:cNvCxnSpPr/>
          <p:nvPr/>
        </p:nvCxnSpPr>
        <p:spPr>
          <a:xfrm>
            <a:off x="6738991" y="4029701"/>
            <a:ext cx="845385" cy="579318"/>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H="1" flipV="1">
            <a:off x="3239179" y="3429193"/>
            <a:ext cx="1018742" cy="7396"/>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6962281" y="3413530"/>
            <a:ext cx="982029" cy="9517"/>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H="1">
            <a:off x="3894527" y="3896978"/>
            <a:ext cx="650433" cy="58918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flipV="1">
            <a:off x="6795001" y="2230893"/>
            <a:ext cx="744830" cy="64473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4876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 name="Rectangle 102">
            <a:extLst>
              <a:ext uri="{FF2B5EF4-FFF2-40B4-BE49-F238E27FC236}">
                <a16:creationId xmlns:a16="http://schemas.microsoft.com/office/drawing/2014/main" id="{9203DE33-2CD4-4CA8-9AF3-37C3B6513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 name="Rectangle 103">
            <a:extLst>
              <a:ext uri="{FF2B5EF4-FFF2-40B4-BE49-F238E27FC236}">
                <a16:creationId xmlns:a16="http://schemas.microsoft.com/office/drawing/2014/main" id="{0AF57B88-1D4C-41FA-A761-EC1DD10C3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5" name="Rectangle 104">
            <a:extLst>
              <a:ext uri="{FF2B5EF4-FFF2-40B4-BE49-F238E27FC236}">
                <a16:creationId xmlns:a16="http://schemas.microsoft.com/office/drawing/2014/main" id="{D2548F45-5164-4ABB-8212-7F293FDED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BEE02C00-0F59-9D0C-F590-A5A4B95F9DEF}"/>
              </a:ext>
            </a:extLst>
          </p:cNvPr>
          <p:cNvPicPr>
            <a:picLocks noChangeAspect="1"/>
          </p:cNvPicPr>
          <p:nvPr/>
        </p:nvPicPr>
        <p:blipFill>
          <a:blip r:embed="rId2"/>
          <a:srcRect l="17660" r="17660" b="-1"/>
          <a:stretch/>
        </p:blipFill>
        <p:spPr>
          <a:xfrm>
            <a:off x="3525520" y="10"/>
            <a:ext cx="8673105" cy="6875809"/>
          </a:xfrm>
          <a:prstGeom prst="rect">
            <a:avLst/>
          </a:prstGeom>
        </p:spPr>
      </p:pic>
      <p:sp>
        <p:nvSpPr>
          <p:cNvPr id="106" name="Freeform: Shape 105">
            <a:extLst>
              <a:ext uri="{FF2B5EF4-FFF2-40B4-BE49-F238E27FC236}">
                <a16:creationId xmlns:a16="http://schemas.microsoft.com/office/drawing/2014/main" id="{5E81CCFB-7BEF-4186-86FB-D09450B4D0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2EFACAD-CE18-BD84-31D0-1091AA70FE6D}"/>
              </a:ext>
            </a:extLst>
          </p:cNvPr>
          <p:cNvSpPr>
            <a:spLocks noGrp="1"/>
          </p:cNvSpPr>
          <p:nvPr>
            <p:ph type="ctrTitle"/>
          </p:nvPr>
        </p:nvSpPr>
        <p:spPr>
          <a:xfrm>
            <a:off x="534473" y="2950387"/>
            <a:ext cx="1954727" cy="3531403"/>
          </a:xfrm>
        </p:spPr>
        <p:txBody>
          <a:bodyPr rtlCol="0" anchor="t">
            <a:normAutofit/>
          </a:bodyPr>
          <a:lstStyle/>
          <a:p>
            <a:pPr algn="l" rtl="0"/>
            <a:r>
              <a:rPr lang="cy" sz="40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Gwaith Rhyw ac Iechyd Rhywiol</a:t>
            </a:r>
          </a:p>
        </p:txBody>
      </p:sp>
    </p:spTree>
    <p:extLst>
      <p:ext uri="{BB962C8B-B14F-4D97-AF65-F5344CB8AC3E}">
        <p14:creationId xmlns:p14="http://schemas.microsoft.com/office/powerpoint/2010/main" val="9807316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4564776"/>
            <a:ext cx="8905767" cy="6778244"/>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8E3313D5-0AFA-4E80-AFD0-9BB5A071693A}"/>
              </a:ext>
            </a:extLst>
          </p:cNvPr>
          <p:cNvSpPr txBox="1"/>
          <p:nvPr/>
        </p:nvSpPr>
        <p:spPr>
          <a:xfrm>
            <a:off x="437196" y="1192152"/>
            <a:ext cx="5061080" cy="52014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dirty="0">
                <a:ln>
                  <a:noFill/>
                </a:ln>
                <a:solidFill>
                  <a:prstClr val="white"/>
                </a:solidFill>
                <a:effectLst/>
                <a:uLnTx/>
                <a:uFillTx/>
                <a:latin typeface="Calibri" panose="020F0502020204030204"/>
                <a:ea typeface="+mn-ea"/>
                <a:cs typeface="+mn-cs"/>
              </a:rPr>
              <a:t>Tîm Allgymorth Iechyd Rhywiol: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X2 Nyrs Glinigol Arbenigol (7 sesiwn yr wythnos)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X1 Ymarferydd Nyrsio (2 sesiwn yr wythnos)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X3 Cydymaith Nyrsio (2-3 sesiwn yr wythnos)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Cwmpasu holl ôl troed BIPBA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pic>
        <p:nvPicPr>
          <p:cNvPr id="5" name="Picture 4">
            <a:extLst>
              <a:ext uri="{FF2B5EF4-FFF2-40B4-BE49-F238E27FC236}">
                <a16:creationId xmlns:a16="http://schemas.microsoft.com/office/drawing/2014/main" id="{8339379A-8FC2-4912-B8E0-19F93A9E4589}"/>
              </a:ext>
            </a:extLst>
          </p:cNvPr>
          <p:cNvPicPr>
            <a:picLocks noChangeAspect="1"/>
          </p:cNvPicPr>
          <p:nvPr/>
        </p:nvPicPr>
        <p:blipFill>
          <a:blip r:embed="rId3"/>
          <a:stretch>
            <a:fillRect/>
          </a:stretch>
        </p:blipFill>
        <p:spPr>
          <a:xfrm>
            <a:off x="437195" y="4564776"/>
            <a:ext cx="1438275" cy="1828800"/>
          </a:xfrm>
          <a:prstGeom prst="rect">
            <a:avLst/>
          </a:prstGeom>
        </p:spPr>
      </p:pic>
      <p:sp>
        <p:nvSpPr>
          <p:cNvPr id="6" name="TextBox 5">
            <a:extLst>
              <a:ext uri="{FF2B5EF4-FFF2-40B4-BE49-F238E27FC236}">
                <a16:creationId xmlns:a16="http://schemas.microsoft.com/office/drawing/2014/main" id="{B348957B-11B9-4318-B232-B7AF8BC1687B}"/>
              </a:ext>
            </a:extLst>
          </p:cNvPr>
          <p:cNvSpPr txBox="1"/>
          <p:nvPr/>
        </p:nvSpPr>
        <p:spPr>
          <a:xfrm>
            <a:off x="5498276" y="1192152"/>
            <a:ext cx="6397802" cy="84023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dirty="0">
                <a:ln>
                  <a:noFill/>
                </a:ln>
                <a:solidFill>
                  <a:prstClr val="white"/>
                </a:solidFill>
                <a:effectLst/>
                <a:uLnTx/>
                <a:uFillTx/>
                <a:latin typeface="Calibri" panose="020F0502020204030204"/>
                <a:ea typeface="+mn-ea"/>
                <a:cs typeface="+mn-cs"/>
              </a:rPr>
              <a:t>Y Grwpiau rydym yn eu Cefnogi: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Cymorth i Fenywod 	Lleoliadau ar gyfer y Digartref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Plant sy'n Derbyn Gofal	Ceiswyr lloches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Gweithwyr Rhyw 		Defnyddwyr y Gwasanaeth Prawf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Asiantaethau Cyffuriau 	Gwasanaethau Cymdeithasol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Bydwragedd Arbenigol 	Ysgolion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Clinigau Arbenigol i Bobl Ifanc 	Heddlu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Tai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000" b="0" i="0" u="none" strike="noStrike" kern="1200" cap="none" spc="0" normalizeH="0" baseline="0" noProof="0" dirty="0">
                <a:ln>
                  <a:noFill/>
                </a:ln>
                <a:solidFill>
                  <a:prstClr val="white"/>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dirty="0">
                <a:ln>
                  <a:noFill/>
                </a:ln>
                <a:solidFill>
                  <a:prstClr val="white"/>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1351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cy" sz="16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 </a:t>
            </a:r>
            <a:endParaRPr kumimoji="0" lang="en-GB" sz="16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cy" sz="16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Franklin Gothic Book" panose="020B05030201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cy" sz="1800" b="0" i="0" u="sng"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Calibri" panose="020F0502020204030204" pitchFamily="34" charset="0"/>
              </a:rPr>
              <a:t>Datganiad Cenhadaeth ar gyfer y Tîm Allgymorth Iechyd Rhywiol </a:t>
            </a:r>
            <a:r>
              <a:rPr kumimoji="0" lang="cy" sz="18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Calibri" panose="020F0502020204030204" pitchFamily="34" charset="0"/>
              </a:rPr>
              <a:t>    </a:t>
            </a:r>
            <a:r>
              <a:rPr kumimoji="0" lang="cy" sz="1800" b="0" i="0" u="sng"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Calibri" panose="020F0502020204030204" pitchFamily="34" charset="0"/>
              </a:rPr>
              <a:t> </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50000"/>
              </a:lnSpc>
              <a:spcBef>
                <a:spcPts val="0"/>
              </a:spcBef>
              <a:spcAft>
                <a:spcPts val="80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Ein cenhadaeth yw grymuso unigolion a chymunedau i gyflawni'r iechyd rhywiol a’r llesiant gorau posibl drwy ofal tosturiol, partneriaethau cydweithredol ac ymrwymiad i welliant parhaus. Fe’n harweinir gan werthoedd craidd ein bwrdd iechyd:   </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50000"/>
              </a:lnSpc>
              <a:spcBef>
                <a:spcPts val="0"/>
              </a:spcBef>
              <a:spcAft>
                <a:spcPts val="80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 Gofalu am ein gilydd: Rydym yn darparu cefnogaeth gynhwysol, barchus a chyfrinachol, gan sicrhau bod pob unigolyn yn teimlo ei fod yn cael ei werthfawrogi, ei glywed a'i ddeall.    </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50000"/>
              </a:lnSpc>
              <a:spcBef>
                <a:spcPts val="0"/>
              </a:spcBef>
              <a:spcAft>
                <a:spcPts val="80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 Gweithio gyda’n Gilydd: Rydym yn meithrin perthnasoedd ystyrlon â chymunedau, partneriaid, a rhanddeiliaid i fynd i’r afael ag anghenion iechyd rhywiol a hyrwyddo addysg a dulliau atal.    </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50000"/>
              </a:lnSpc>
              <a:spcBef>
                <a:spcPts val="0"/>
              </a:spcBef>
              <a:spcAft>
                <a:spcPts val="80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 Gwella drwy’r amser: Rydym yn croesawu arloesedd ac adborth i wella ein gwasanaethau, gan sicrhau eu bod yn parhau i fod yn seiliedig ar dystiolaeth, yn hygyrch, ac yn ymatebol i anghenion amrywiol y rhai yr ydym yn eu gwasanaethu. </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50000"/>
              </a:lnSpc>
              <a:spcBef>
                <a:spcPts val="0"/>
              </a:spcBef>
              <a:spcAft>
                <a:spcPts val="80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Gyda'n gilydd, rydym yn ymdrechu i greu dyfodol iachach, gwybodus a grymus i bawb.</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3669476" y="4880758"/>
            <a:ext cx="10130694" cy="646226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0837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554182" y="1192152"/>
            <a:ext cx="11176000" cy="649408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dirty="0">
                <a:ln>
                  <a:noFill/>
                </a:ln>
                <a:solidFill>
                  <a:prstClr val="white"/>
                </a:solidFill>
                <a:effectLst/>
                <a:uLnTx/>
                <a:uFillTx/>
                <a:latin typeface="Calibri" panose="020F0502020204030204"/>
                <a:ea typeface="+mn-ea"/>
                <a:cs typeface="+mn-cs"/>
              </a:rPr>
              <a:t>Yr hyn yr ydym yn ei ddarparu yn 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dirty="0">
                <a:ln>
                  <a:noFill/>
                </a:ln>
                <a:solidFill>
                  <a:prstClr val="white"/>
                </a:solidFill>
                <a:effectLst/>
                <a:uLnTx/>
                <a:uFillTx/>
                <a:latin typeface="Calibri" panose="020F0502020204030204"/>
                <a:ea typeface="+mn-ea"/>
                <a:cs typeface="+mn-cs"/>
              </a:rPr>
              <a:t>Gwasanaethau Iechyd Rhywiol</a:t>
            </a: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Profion Sgrinio ar gyfer Heintiau a Drosglwyddir yn Rhywiol (STI)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Profion Sgrinio ar gyfer Feirysau a Gludir yn y Gwaed (BBV)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Brechiadau (Hep B, Hep A, HPV, Brech 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Pob dull ar atal cenhedlu (Dull atal cenhedlu cyfnod hir gwrthdroadwy - LARCS)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Profi am Feichiogrwydd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Atgyfeirio i’r Gwasanaeth Cynghori ar Feichiogrwydd (terfynu beichiogrwydd)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Cytoleg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Cwnsela Seicorywiol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Proffylacsis cyn-gysylltiad (PrEP/Proffylacsis ar ôl dod i gysylltiad (PEP)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Clinigau gofal HIV/cyffuriau gwrth-retrofeirysol (ARV) y gellir eu chwistrellu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Clinig Rhywedd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400" b="0" i="0" u="none" strike="noStrike" kern="1200" cap="none" spc="0" normalizeH="0" baseline="0" noProof="0" dirty="0">
                <a:ln>
                  <a:noFill/>
                </a:ln>
                <a:solidFill>
                  <a:prstClr val="white"/>
                </a:solidFill>
                <a:effectLst/>
                <a:uLnTx/>
                <a:uFillTx/>
                <a:latin typeface="Calibri" panose="020F0502020204030204"/>
                <a:ea typeface="+mn-ea"/>
                <a:cs typeface="+mn-cs"/>
              </a:rPr>
              <a:t>Atgyfeirio ymlaen (gofal sylfaenol/eilaidd, trydydd sector)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Picture 3"/>
          <p:cNvPicPr>
            <a:picLocks noChangeAspect="1"/>
          </p:cNvPicPr>
          <p:nvPr/>
        </p:nvPicPr>
        <p:blipFill>
          <a:blip r:embed="rId3"/>
          <a:stretch>
            <a:fillRect/>
          </a:stretch>
        </p:blipFill>
        <p:spPr>
          <a:xfrm>
            <a:off x="7195416" y="58677"/>
            <a:ext cx="4857750" cy="2266950"/>
          </a:xfrm>
          <a:prstGeom prst="rect">
            <a:avLst/>
          </a:prstGeom>
        </p:spPr>
      </p:pic>
    </p:spTree>
    <p:extLst>
      <p:ext uri="{BB962C8B-B14F-4D97-AF65-F5344CB8AC3E}">
        <p14:creationId xmlns:p14="http://schemas.microsoft.com/office/powerpoint/2010/main" val="28827952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2458192" y="4174838"/>
            <a:ext cx="16258361" cy="716818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646545" y="1089891"/>
            <a:ext cx="10954328" cy="704808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dirty="0">
                <a:ln>
                  <a:noFill/>
                </a:ln>
                <a:solidFill>
                  <a:prstClr val="white"/>
                </a:solidFill>
                <a:effectLst/>
                <a:uLnTx/>
                <a:uFillTx/>
                <a:latin typeface="Calibri" panose="020F0502020204030204"/>
                <a:ea typeface="+mn-ea"/>
                <a:cs typeface="+mn-cs"/>
              </a:rPr>
              <a:t>Ein Rôl a'n Nodau</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800" b="0" i="0" u="none" strike="noStrike" kern="1200" cap="none" spc="0" normalizeH="0" baseline="0" noProof="0" dirty="0">
                <a:ln>
                  <a:noFill/>
                </a:ln>
                <a:solidFill>
                  <a:prstClr val="white"/>
                </a:solidFill>
                <a:effectLst/>
                <a:uLnTx/>
                <a:uFillTx/>
                <a:latin typeface="Calibri" panose="020F0502020204030204"/>
                <a:ea typeface="+mn-ea"/>
                <a:cs typeface="+mn-cs"/>
              </a:rPr>
              <a:t>Creu mannau heb farnu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800" b="0" i="0" u="none" strike="noStrike" kern="1200" cap="none" spc="0" normalizeH="0" baseline="0" noProof="0" dirty="0">
                <a:ln>
                  <a:noFill/>
                </a:ln>
                <a:solidFill>
                  <a:prstClr val="white"/>
                </a:solidFill>
                <a:effectLst/>
                <a:uLnTx/>
                <a:uFillTx/>
                <a:latin typeface="Calibri" panose="020F0502020204030204"/>
                <a:ea typeface="+mn-ea"/>
                <a:cs typeface="+mn-cs"/>
              </a:rPr>
              <a:t>Meithrin Ymddiriedaeth a Chydberthynas – perthynas hirdymor gyda chleifion</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800" b="0" i="0" u="none" strike="noStrike" kern="1200" cap="none" spc="0" normalizeH="0" baseline="0" noProof="0" dirty="0">
                <a:ln>
                  <a:noFill/>
                </a:ln>
                <a:solidFill>
                  <a:prstClr val="white"/>
                </a:solidFill>
                <a:effectLst/>
                <a:uLnTx/>
                <a:uFillTx/>
                <a:latin typeface="Calibri" panose="020F0502020204030204"/>
                <a:ea typeface="+mn-ea"/>
                <a:cs typeface="+mn-cs"/>
              </a:rPr>
              <a:t>Gofal sy'n canolbwyntio ar y Claf – gwneud i bob cyswllt gyfrif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800" b="0" i="0" u="none" strike="noStrike" kern="1200" cap="none" spc="0" normalizeH="0" baseline="0" noProof="0" dirty="0">
                <a:ln>
                  <a:noFill/>
                </a:ln>
                <a:solidFill>
                  <a:prstClr val="white"/>
                </a:solidFill>
                <a:effectLst/>
                <a:uLnTx/>
                <a:uFillTx/>
                <a:latin typeface="Calibri" panose="020F0502020204030204"/>
                <a:ea typeface="+mn-ea"/>
                <a:cs typeface="+mn-cs"/>
              </a:rPr>
              <a:t>Gofal sy’n ystyriol o drawma – ymwybodol o’r realiti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800" b="0" i="0" u="none" strike="noStrike" kern="1200" cap="none" spc="0" normalizeH="0" baseline="0" noProof="0" dirty="0">
                <a:ln>
                  <a:noFill/>
                </a:ln>
                <a:solidFill>
                  <a:prstClr val="white"/>
                </a:solidFill>
                <a:effectLst/>
                <a:uLnTx/>
                <a:uFillTx/>
                <a:latin typeface="Calibri" panose="020F0502020204030204"/>
                <a:ea typeface="+mn-ea"/>
                <a:cs typeface="+mn-cs"/>
              </a:rPr>
              <a:t>Addasu – gwasanaethau/ffyrdd o weithio/mynediad hawdd</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800" b="0" i="0" u="none" strike="noStrike" kern="1200" cap="none" spc="0" normalizeH="0" baseline="0" noProof="0" dirty="0">
                <a:ln>
                  <a:noFill/>
                </a:ln>
                <a:solidFill>
                  <a:prstClr val="white"/>
                </a:solidFill>
                <a:effectLst/>
                <a:uLnTx/>
                <a:uFillTx/>
                <a:latin typeface="Calibri" panose="020F0502020204030204"/>
                <a:ea typeface="+mn-ea"/>
                <a:cs typeface="+mn-cs"/>
              </a:rPr>
              <a:t>Ymwybyddiaeth o’r cymhlethdodau/rhwystrau a chyfeirio at arbenigeddau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800" b="0" i="0" u="none" strike="noStrike" kern="1200" cap="none" spc="0" normalizeH="0" baseline="0" noProof="0" dirty="0">
                <a:ln>
                  <a:noFill/>
                </a:ln>
                <a:solidFill>
                  <a:prstClr val="white"/>
                </a:solidFill>
                <a:effectLst/>
                <a:uLnTx/>
                <a:uFillTx/>
                <a:latin typeface="Calibri" panose="020F0502020204030204"/>
                <a:ea typeface="+mn-ea"/>
                <a:cs typeface="+mn-cs"/>
              </a:rPr>
              <a:t>Hybu Iechyd a Lleihau Niwed</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800" b="0" i="0" u="none" strike="noStrike" kern="1200" cap="none" spc="0" normalizeH="0" baseline="0" noProof="0" dirty="0">
                <a:ln>
                  <a:noFill/>
                </a:ln>
                <a:solidFill>
                  <a:prstClr val="white"/>
                </a:solidFill>
                <a:effectLst/>
                <a:uLnTx/>
                <a:uFillTx/>
                <a:latin typeface="Calibri" panose="020F0502020204030204"/>
                <a:ea typeface="+mn-ea"/>
                <a:cs typeface="+mn-cs"/>
              </a:rPr>
              <a:t>Gwaith amlasiantaethol</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800" b="0" i="0" u="none" strike="noStrike" kern="1200" cap="none" spc="0" normalizeH="0" baseline="0" noProof="0" dirty="0">
                <a:ln>
                  <a:noFill/>
                </a:ln>
                <a:solidFill>
                  <a:prstClr val="white"/>
                </a:solidFill>
                <a:effectLst/>
                <a:uLnTx/>
                <a:uFillTx/>
                <a:latin typeface="Calibri" panose="020F0502020204030204"/>
                <a:ea typeface="+mn-ea"/>
                <a:cs typeface="+mn-cs"/>
              </a:rPr>
              <a:t>Diogelu - cyfrifoldeb pawb</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Picture 6"/>
          <p:cNvPicPr>
            <a:picLocks noChangeAspect="1"/>
          </p:cNvPicPr>
          <p:nvPr/>
        </p:nvPicPr>
        <p:blipFill>
          <a:blip r:embed="rId3"/>
          <a:stretch>
            <a:fillRect/>
          </a:stretch>
        </p:blipFill>
        <p:spPr>
          <a:xfrm>
            <a:off x="9047610" y="4549006"/>
            <a:ext cx="1783147" cy="2101176"/>
          </a:xfrm>
          <a:prstGeom prst="rect">
            <a:avLst/>
          </a:prstGeom>
        </p:spPr>
      </p:pic>
    </p:spTree>
    <p:extLst>
      <p:ext uri="{BB962C8B-B14F-4D97-AF65-F5344CB8AC3E}">
        <p14:creationId xmlns:p14="http://schemas.microsoft.com/office/powerpoint/2010/main" val="17063138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 name="TextBox 3"/>
          <p:cNvSpPr txBox="1"/>
          <p:nvPr/>
        </p:nvSpPr>
        <p:spPr>
          <a:xfrm>
            <a:off x="554182" y="1099127"/>
            <a:ext cx="1115752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7" name="Table 6"/>
          <p:cNvGraphicFramePr>
            <a:graphicFrameLocks noGrp="1"/>
          </p:cNvGraphicFramePr>
          <p:nvPr/>
        </p:nvGraphicFramePr>
        <p:xfrm>
          <a:off x="243228" y="1570181"/>
          <a:ext cx="11570080" cy="5136103"/>
        </p:xfrm>
        <a:graphic>
          <a:graphicData uri="http://schemas.openxmlformats.org/drawingml/2006/table">
            <a:tbl>
              <a:tblPr firstRow="1" bandRow="1">
                <a:tableStyleId>{5C22544A-7EE6-4342-B048-85BDC9FD1C3A}</a:tableStyleId>
              </a:tblPr>
              <a:tblGrid>
                <a:gridCol w="4612857">
                  <a:extLst>
                    <a:ext uri="{9D8B030D-6E8A-4147-A177-3AD203B41FA5}">
                      <a16:colId xmlns:a16="http://schemas.microsoft.com/office/drawing/2014/main" val="3267127445"/>
                    </a:ext>
                  </a:extLst>
                </a:gridCol>
                <a:gridCol w="6957223">
                  <a:extLst>
                    <a:ext uri="{9D8B030D-6E8A-4147-A177-3AD203B41FA5}">
                      <a16:colId xmlns:a16="http://schemas.microsoft.com/office/drawing/2014/main" val="3609053030"/>
                    </a:ext>
                  </a:extLst>
                </a:gridCol>
              </a:tblGrid>
              <a:tr h="654826">
                <a:tc>
                  <a:txBody>
                    <a:bodyPr/>
                    <a:lstStyle/>
                    <a:p>
                      <a:pPr rtl="0"/>
                      <a:r>
                        <a:rPr lang="cy" sz="2400" b="0" u="sng"/>
                        <a:t>RHWYSTRAU</a:t>
                      </a:r>
                    </a:p>
                  </a:txBody>
                  <a:tcPr/>
                </a:tc>
                <a:tc>
                  <a:txBody>
                    <a:bodyPr/>
                    <a:lstStyle/>
                    <a:p>
                      <a:pPr rtl="0"/>
                      <a:r>
                        <a:rPr lang="cy" sz="2400" b="0" u="sng"/>
                        <a:t>ATEBION  </a:t>
                      </a:r>
                    </a:p>
                  </a:txBody>
                  <a:tcPr/>
                </a:tc>
                <a:extLst>
                  <a:ext uri="{0D108BD9-81ED-4DB2-BD59-A6C34878D82A}">
                    <a16:rowId xmlns:a16="http://schemas.microsoft.com/office/drawing/2014/main" val="2296731093"/>
                  </a:ext>
                </a:extLst>
              </a:tr>
              <a:tr h="429215">
                <a:tc>
                  <a:txBody>
                    <a:bodyPr/>
                    <a:lstStyle/>
                    <a:p>
                      <a:pPr rtl="0"/>
                      <a:r>
                        <a:rPr lang="cy" sz="1600"/>
                        <a:t>Amser</a:t>
                      </a:r>
                    </a:p>
                    <a:p>
                      <a:pPr rtl="0"/>
                      <a:r>
                        <a:rPr lang="cy" sz="1600"/>
                        <a:t>Pryderon Lluosog </a:t>
                      </a:r>
                      <a:endParaRPr lang="en-GB" sz="1600" dirty="0"/>
                    </a:p>
                  </a:txBody>
                  <a:tcPr/>
                </a:tc>
                <a:tc>
                  <a:txBody>
                    <a:bodyPr/>
                    <a:lstStyle/>
                    <a:p>
                      <a:pPr rtl="0"/>
                      <a:r>
                        <a:rPr lang="cy" sz="1600"/>
                        <a:t>Dod â'r claf yn ôl am apwyntiad dilynol i weld yr un Meddyg Teulu/Nyrs</a:t>
                      </a:r>
                    </a:p>
                    <a:p>
                      <a:pPr rtl="0"/>
                      <a:r>
                        <a:rPr lang="cy" sz="1600"/>
                        <a:t>Archebu slot am ddau apwyntiad </a:t>
                      </a:r>
                      <a:endParaRPr lang="en-GB" sz="1600" dirty="0"/>
                    </a:p>
                  </a:txBody>
                  <a:tcPr/>
                </a:tc>
                <a:extLst>
                  <a:ext uri="{0D108BD9-81ED-4DB2-BD59-A6C34878D82A}">
                    <a16:rowId xmlns:a16="http://schemas.microsoft.com/office/drawing/2014/main" val="805951383"/>
                  </a:ext>
                </a:extLst>
              </a:tr>
              <a:tr h="598383">
                <a:tc>
                  <a:txBody>
                    <a:bodyPr/>
                    <a:lstStyle/>
                    <a:p>
                      <a:pPr rtl="0"/>
                      <a:r>
                        <a:rPr lang="cy" sz="1600"/>
                        <a:t>Hygyrchedd apwyntiadau </a:t>
                      </a:r>
                      <a:endParaRPr lang="en-GB" sz="1600" baseline="0" dirty="0"/>
                    </a:p>
                    <a:p>
                      <a:pPr rtl="0"/>
                      <a:r>
                        <a:rPr lang="cy" sz="1600"/>
                        <a:t>Cynhwysiant Digidol</a:t>
                      </a:r>
                      <a:endParaRPr lang="en-GB" sz="1600" dirty="0"/>
                    </a:p>
                  </a:txBody>
                  <a:tcPr/>
                </a:tc>
                <a:tc>
                  <a:txBody>
                    <a:bodyPr/>
                    <a:lstStyle/>
                    <a:p>
                      <a:pPr rtl="0"/>
                      <a:r>
                        <a:rPr lang="cy" sz="1600" dirty="0"/>
                        <a:t>Mwy o hyblygrwydd o ran apwyntiadau </a:t>
                      </a:r>
                    </a:p>
                    <a:p>
                      <a:pPr rtl="0"/>
                      <a:r>
                        <a:rPr lang="cy" sz="1600" dirty="0"/>
                        <a:t>Bod yn ymarferol – mae’n bosibl na fydd cludiant, ffôn ac ati gan yr unigolyn</a:t>
                      </a:r>
                      <a:endParaRPr lang="en-GB" sz="1600" baseline="0" dirty="0"/>
                    </a:p>
                    <a:p>
                      <a:pPr rtl="0"/>
                      <a:r>
                        <a:rPr lang="cy" sz="1600" dirty="0"/>
                        <a:t>Sicrhau bod staff y dderbynfa’n rhan o hyn </a:t>
                      </a:r>
                      <a:endParaRPr lang="en-GB" sz="1600" dirty="0"/>
                    </a:p>
                  </a:txBody>
                  <a:tcPr/>
                </a:tc>
                <a:extLst>
                  <a:ext uri="{0D108BD9-81ED-4DB2-BD59-A6C34878D82A}">
                    <a16:rowId xmlns:a16="http://schemas.microsoft.com/office/drawing/2014/main" val="3154650563"/>
                  </a:ext>
                </a:extLst>
              </a:tr>
              <a:tr h="598383">
                <a:tc>
                  <a:txBody>
                    <a:bodyPr/>
                    <a:lstStyle/>
                    <a:p>
                      <a:pPr rtl="0"/>
                      <a:r>
                        <a:rPr lang="cy" sz="1600"/>
                        <a:t>Diffyg ymgysylltu </a:t>
                      </a:r>
                    </a:p>
                  </a:txBody>
                  <a:tcPr/>
                </a:tc>
                <a:tc>
                  <a:txBody>
                    <a:bodyPr/>
                    <a:lstStyle/>
                    <a:p>
                      <a:pPr rtl="0"/>
                      <a:r>
                        <a:rPr lang="cy" sz="1600" dirty="0"/>
                        <a:t>Parhad Gofal – gweld yr un unigolyn bob tro/meithrin ymddiriedaeth </a:t>
                      </a:r>
                    </a:p>
                    <a:p>
                      <a:pPr rtl="0"/>
                      <a:r>
                        <a:rPr lang="cy" sz="1600" dirty="0"/>
                        <a:t>Cyswllt Meddyg Teulu/Nyrs yn y Practis Meddyg Teulu </a:t>
                      </a:r>
                      <a:endParaRPr lang="en-GB" sz="1600" dirty="0"/>
                    </a:p>
                  </a:txBody>
                  <a:tcPr/>
                </a:tc>
                <a:extLst>
                  <a:ext uri="{0D108BD9-81ED-4DB2-BD59-A6C34878D82A}">
                    <a16:rowId xmlns:a16="http://schemas.microsoft.com/office/drawing/2014/main" val="4144321368"/>
                  </a:ext>
                </a:extLst>
              </a:tr>
              <a:tr h="598383">
                <a:tc>
                  <a:txBody>
                    <a:bodyPr/>
                    <a:lstStyle/>
                    <a:p>
                      <a:pPr rtl="0"/>
                      <a:r>
                        <a:rPr lang="cy" sz="1600"/>
                        <a:t>Gwybodaeth </a:t>
                      </a:r>
                    </a:p>
                  </a:txBody>
                  <a:tcPr/>
                </a:tc>
                <a:tc>
                  <a:txBody>
                    <a:bodyPr/>
                    <a:lstStyle/>
                    <a:p>
                      <a:pPr rtl="0"/>
                      <a:r>
                        <a:rPr lang="cy" sz="1600"/>
                        <a:t>Hyfforddiant i'r holl staff ar gymhlethdodau iechyd cynhwysiant</a:t>
                      </a:r>
                    </a:p>
                    <a:p>
                      <a:pPr rtl="0"/>
                      <a:r>
                        <a:rPr lang="cy" sz="1600"/>
                        <a:t>Gweithio Aml-asiantaeth </a:t>
                      </a:r>
                      <a:endParaRPr lang="en-GB" sz="1600" dirty="0"/>
                    </a:p>
                  </a:txBody>
                  <a:tcPr/>
                </a:tc>
                <a:extLst>
                  <a:ext uri="{0D108BD9-81ED-4DB2-BD59-A6C34878D82A}">
                    <a16:rowId xmlns:a16="http://schemas.microsoft.com/office/drawing/2014/main" val="4194314689"/>
                  </a:ext>
                </a:extLst>
              </a:tr>
              <a:tr h="429215">
                <a:tc>
                  <a:txBody>
                    <a:bodyPr/>
                    <a:lstStyle/>
                    <a:p>
                      <a:pPr rtl="0"/>
                      <a:r>
                        <a:rPr lang="cy" sz="1600"/>
                        <a:t>Anghenion cymhleth </a:t>
                      </a:r>
                    </a:p>
                  </a:txBody>
                  <a:tcPr/>
                </a:tc>
                <a:tc>
                  <a:txBody>
                    <a:bodyPr/>
                    <a:lstStyle/>
                    <a:p>
                      <a:pPr rtl="0"/>
                      <a:r>
                        <a:rPr lang="cy" sz="1600" dirty="0"/>
                        <a:t>Ymwybyddiaeth + Cyfeirio </a:t>
                      </a:r>
                      <a:endParaRPr lang="en-GB" sz="1600" dirty="0"/>
                    </a:p>
                  </a:txBody>
                  <a:tcPr/>
                </a:tc>
                <a:extLst>
                  <a:ext uri="{0D108BD9-81ED-4DB2-BD59-A6C34878D82A}">
                    <a16:rowId xmlns:a16="http://schemas.microsoft.com/office/drawing/2014/main" val="1752868548"/>
                  </a:ext>
                </a:extLst>
              </a:tr>
              <a:tr h="598383">
                <a:tc>
                  <a:txBody>
                    <a:bodyPr/>
                    <a:lstStyle/>
                    <a:p>
                      <a:pPr rtl="0"/>
                      <a:r>
                        <a:rPr lang="cy" sz="1600"/>
                        <a:t>Stigma ac Agweddau </a:t>
                      </a:r>
                      <a:endParaRPr lang="en-GB" sz="1600" dirty="0"/>
                    </a:p>
                  </a:txBody>
                  <a:tcPr/>
                </a:tc>
                <a:tc>
                  <a:txBody>
                    <a:bodyPr/>
                    <a:lstStyle/>
                    <a:p>
                      <a:pPr rtl="0"/>
                      <a:r>
                        <a:rPr lang="cy" sz="1600"/>
                        <a:t>Hyfforddiant Staff ar Ofal sy’n Ystyriol o Drawma  </a:t>
                      </a:r>
                    </a:p>
                    <a:p>
                      <a:pPr rtl="0"/>
                      <a:r>
                        <a:rPr lang="cy" sz="1600"/>
                        <a:t>Sgyrsiau ystyrlon/heb farnu  </a:t>
                      </a:r>
                      <a:endParaRPr lang="en-GB" sz="1600" dirty="0"/>
                    </a:p>
                  </a:txBody>
                  <a:tcPr/>
                </a:tc>
                <a:extLst>
                  <a:ext uri="{0D108BD9-81ED-4DB2-BD59-A6C34878D82A}">
                    <a16:rowId xmlns:a16="http://schemas.microsoft.com/office/drawing/2014/main" val="3445157057"/>
                  </a:ext>
                </a:extLst>
              </a:tr>
              <a:tr h="854833">
                <a:tc>
                  <a:txBody>
                    <a:bodyPr/>
                    <a:lstStyle/>
                    <a:p>
                      <a:pPr rtl="0"/>
                      <a:r>
                        <a:rPr lang="cy" sz="1600"/>
                        <a:t>Agweddau Clinigol</a:t>
                      </a:r>
                    </a:p>
                  </a:txBody>
                  <a:tcPr/>
                </a:tc>
                <a:tc>
                  <a:txBody>
                    <a:bodyPr/>
                    <a:lstStyle/>
                    <a:p>
                      <a:pPr rtl="0"/>
                      <a:r>
                        <a:rPr lang="cy" sz="1600" dirty="0"/>
                        <a:t>Blaenoriaethu Gwneud i Bob Cyswllt Gyfrif </a:t>
                      </a:r>
                    </a:p>
                    <a:p>
                      <a:pPr rtl="0"/>
                      <a:r>
                        <a:rPr lang="cy" sz="1600" dirty="0"/>
                        <a:t>Cynnig yr holl brofion Sgrinio – Heintiau a Drosglwyddir yn Rhywiol/BBV </a:t>
                      </a:r>
                    </a:p>
                    <a:p>
                      <a:pPr rtl="0"/>
                      <a:r>
                        <a:rPr lang="cy" sz="1600" dirty="0"/>
                        <a:t>Atal cenhedlu</a:t>
                      </a:r>
                      <a:endParaRPr lang="en-GB" sz="1600" dirty="0"/>
                    </a:p>
                  </a:txBody>
                  <a:tcPr/>
                </a:tc>
                <a:extLst>
                  <a:ext uri="{0D108BD9-81ED-4DB2-BD59-A6C34878D82A}">
                    <a16:rowId xmlns:a16="http://schemas.microsoft.com/office/drawing/2014/main" val="2932245496"/>
                  </a:ext>
                </a:extLst>
              </a:tr>
            </a:tbl>
          </a:graphicData>
        </a:graphic>
      </p:graphicFrame>
      <p:sp>
        <p:nvSpPr>
          <p:cNvPr id="3" name="TextBox 2">
            <a:extLst>
              <a:ext uri="{FF2B5EF4-FFF2-40B4-BE49-F238E27FC236}">
                <a16:creationId xmlns:a16="http://schemas.microsoft.com/office/drawing/2014/main" id="{D3ADD28B-55CA-478E-9119-530DE06A4DE4}"/>
              </a:ext>
            </a:extLst>
          </p:cNvPr>
          <p:cNvSpPr txBox="1"/>
          <p:nvPr/>
        </p:nvSpPr>
        <p:spPr>
          <a:xfrm>
            <a:off x="2999616" y="886726"/>
            <a:ext cx="800396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a:ln>
                  <a:noFill/>
                </a:ln>
                <a:solidFill>
                  <a:prstClr val="white"/>
                </a:solidFill>
                <a:effectLst/>
                <a:uLnTx/>
                <a:uFillTx/>
                <a:latin typeface="Calibri" panose="020F0502020204030204"/>
                <a:ea typeface="+mn-ea"/>
                <a:cs typeface="+mn-cs"/>
              </a:rPr>
              <a:t>Beth all eich Gwasanaeth ei wneud?</a:t>
            </a:r>
          </a:p>
        </p:txBody>
      </p:sp>
    </p:spTree>
    <p:extLst>
      <p:ext uri="{BB962C8B-B14F-4D97-AF65-F5344CB8AC3E}">
        <p14:creationId xmlns:p14="http://schemas.microsoft.com/office/powerpoint/2010/main" val="1792811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544945" y="1192152"/>
            <a:ext cx="9947564" cy="48936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a:ln>
                  <a:noFill/>
                </a:ln>
                <a:solidFill>
                  <a:prstClr val="white"/>
                </a:solidFill>
                <a:effectLst/>
                <a:uLnTx/>
                <a:uFillTx/>
                <a:latin typeface="Calibri" panose="020F0502020204030204"/>
                <a:ea typeface="+mn-ea"/>
                <a:cs typeface="+mn-cs"/>
              </a:rPr>
              <a:t>Diogelu: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600" b="0" i="0" u="none" strike="noStrike" kern="1200" cap="none" spc="0" normalizeH="0" baseline="0" noProof="0">
                <a:ln>
                  <a:noFill/>
                </a:ln>
                <a:solidFill>
                  <a:prstClr val="white"/>
                </a:solidFill>
                <a:effectLst/>
                <a:uLnTx/>
                <a:uFillTx/>
                <a:latin typeface="Calibri" panose="020F0502020204030204"/>
                <a:ea typeface="+mn-ea"/>
                <a:cs typeface="+mn-cs"/>
              </a:rPr>
              <a:t>Y gwahaniaeth rhwng Gwaith Rhyw Cydsyniol a Chamfanteisio Rhywiol/Caethwasiaeth Fodern (masnachu pobl)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600" b="0" i="0" u="none" strike="noStrike" kern="1200" cap="none" spc="0" normalizeH="0" baseline="0" noProof="0">
                <a:ln>
                  <a:noFill/>
                </a:ln>
                <a:solidFill>
                  <a:prstClr val="white"/>
                </a:solidFill>
                <a:effectLst/>
                <a:uLnTx/>
                <a:uFillTx/>
                <a:latin typeface="Calibri" panose="020F0502020204030204"/>
                <a:ea typeface="+mn-ea"/>
                <a:cs typeface="+mn-cs"/>
              </a:rPr>
              <a:t>Tîm Gweithredol Gweithwyr Rhyw MARAC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600" b="0" i="0" u="none" strike="noStrike" kern="1200" cap="none" spc="0" normalizeH="0" baseline="0" noProof="0">
                <a:ln>
                  <a:noFill/>
                </a:ln>
                <a:solidFill>
                  <a:prstClr val="white"/>
                </a:solidFill>
                <a:effectLst/>
                <a:uLnTx/>
                <a:uFillTx/>
                <a:latin typeface="Calibri" panose="020F0502020204030204"/>
                <a:ea typeface="+mn-ea"/>
                <a:cs typeface="+mn-cs"/>
              </a:rPr>
              <a:t>Adrodd i’r Heddlu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600" b="0" i="0" u="none" strike="noStrike" kern="1200" cap="none" spc="0" normalizeH="0" baseline="0" noProof="0">
                <a:ln>
                  <a:noFill/>
                </a:ln>
                <a:solidFill>
                  <a:prstClr val="white"/>
                </a:solidFill>
                <a:effectLst/>
                <a:uLnTx/>
                <a:uFillTx/>
                <a:latin typeface="Calibri" panose="020F0502020204030204"/>
                <a:ea typeface="+mn-ea"/>
                <a:cs typeface="+mn-cs"/>
              </a:rPr>
              <a:t>MARAC Trais Domestig (Dash RIC)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600" b="0" i="0" u="none" strike="noStrike" kern="1200" cap="none" spc="0" normalizeH="0" baseline="0" noProof="0">
                <a:ln>
                  <a:noFill/>
                </a:ln>
                <a:solidFill>
                  <a:prstClr val="white"/>
                </a:solidFill>
                <a:effectLst/>
                <a:uLnTx/>
                <a:uFillTx/>
                <a:latin typeface="Calibri" panose="020F0502020204030204"/>
                <a:ea typeface="+mn-ea"/>
                <a:cs typeface="+mn-cs"/>
              </a:rPr>
              <a:t>Atgyfeirio Oedolion mewn Perygl (Gwasanaethau Cymdeithasol)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600" b="0" i="0" u="none" strike="noStrike" kern="1200" cap="none" spc="0" normalizeH="0" baseline="0" noProof="0">
                <a:ln>
                  <a:noFill/>
                </a:ln>
                <a:solidFill>
                  <a:prstClr val="white"/>
                </a:solidFill>
                <a:effectLst/>
                <a:uLnTx/>
                <a:uFillTx/>
                <a:latin typeface="Calibri" panose="020F0502020204030204"/>
                <a:ea typeface="+mn-ea"/>
                <a:cs typeface="+mn-cs"/>
              </a:rPr>
              <a:t>Cynghorydd Annibynnol ar Drais Domestig (IDVA)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600" b="0" i="0" u="none" strike="noStrike" kern="1200" cap="none" spc="0" normalizeH="0" baseline="0" noProof="0">
                <a:ln>
                  <a:noFill/>
                </a:ln>
                <a:solidFill>
                  <a:prstClr val="white"/>
                </a:solidFill>
                <a:effectLst/>
                <a:uLnTx/>
                <a:uFillTx/>
                <a:latin typeface="Calibri" panose="020F0502020204030204"/>
                <a:ea typeface="+mn-ea"/>
                <a:cs typeface="+mn-cs"/>
              </a:rPr>
              <a:t>Cyfrifoldeb pawb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4"/>
          <p:cNvPicPr>
            <a:picLocks noChangeAspect="1"/>
          </p:cNvPicPr>
          <p:nvPr/>
        </p:nvPicPr>
        <p:blipFill>
          <a:blip r:embed="rId3"/>
          <a:stretch>
            <a:fillRect/>
          </a:stretch>
        </p:blipFill>
        <p:spPr>
          <a:xfrm>
            <a:off x="8753383" y="4515521"/>
            <a:ext cx="3144496" cy="2146877"/>
          </a:xfrm>
          <a:prstGeom prst="rect">
            <a:avLst/>
          </a:prstGeom>
        </p:spPr>
      </p:pic>
    </p:spTree>
    <p:extLst>
      <p:ext uri="{BB962C8B-B14F-4D97-AF65-F5344CB8AC3E}">
        <p14:creationId xmlns:p14="http://schemas.microsoft.com/office/powerpoint/2010/main" val="12926182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437195" y="1008796"/>
            <a:ext cx="11542369" cy="59708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dirty="0">
                <a:ln>
                  <a:noFill/>
                </a:ln>
                <a:solidFill>
                  <a:prstClr val="white"/>
                </a:solidFill>
                <a:effectLst/>
                <a:uLnTx/>
                <a:uFillTx/>
                <a:latin typeface="Calibri" panose="020F0502020204030204"/>
                <a:ea typeface="+mn-ea"/>
                <a:cs typeface="+mn-cs"/>
              </a:rPr>
              <a:t>Cyfeirio:</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Heddlu/Canolfan Atgyfeirio Ymosodiadau Rhywiol (SARC)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UGLY MUGS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Cymru Ddiogelach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Cymorth i Fenywod Abertawe – Prosiect SWAN, DAISE, CHYPS, Llochesi, Tai Diogel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Cymorth i Fenywod Thrive – Castell-nedd Port Talbot – Prosiect SWAN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Barod/Adferiad – Camddefnyddio Sylweddau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Platfform – Cymorth Iechyd Meddwl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Iechyd Rhywiol (BIPBA) – Abertawe a Chastell-nedd Porth Talbot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Timau Oedolion Agored i Niwed (Gofal Sylfaenol) - Abertawe a Chastell-nedd Porth Talbot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The Wallich – hosteli, tai, allgymorth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Canolfan Skylight Crisis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Prosiect Reflect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YMCA – Good vibes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BAWSO</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dirty="0">
                <a:ln>
                  <a:noFill/>
                </a:ln>
                <a:solidFill>
                  <a:prstClr val="white"/>
                </a:solidFill>
                <a:effectLst/>
                <a:uLnTx/>
                <a:uFillTx/>
                <a:latin typeface="Calibri" panose="020F0502020204030204"/>
                <a:ea typeface="+mn-ea"/>
                <a:cs typeface="+mn-cs"/>
              </a:rPr>
              <a:t>The Nelson’s Trust Women's Centre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p:cNvPicPr>
          <p:nvPr/>
        </p:nvPicPr>
        <p:blipFill>
          <a:blip r:embed="rId3"/>
          <a:stretch>
            <a:fillRect/>
          </a:stretch>
        </p:blipFill>
        <p:spPr>
          <a:xfrm>
            <a:off x="9682312" y="561783"/>
            <a:ext cx="2122533" cy="1648401"/>
          </a:xfrm>
          <a:prstGeom prst="rect">
            <a:avLst/>
          </a:prstGeom>
        </p:spPr>
      </p:pic>
      <p:pic>
        <p:nvPicPr>
          <p:cNvPr id="8" name="Picture 7"/>
          <p:cNvPicPr>
            <a:picLocks noChangeAspect="1"/>
          </p:cNvPicPr>
          <p:nvPr/>
        </p:nvPicPr>
        <p:blipFill>
          <a:blip r:embed="rId4"/>
          <a:stretch>
            <a:fillRect/>
          </a:stretch>
        </p:blipFill>
        <p:spPr>
          <a:xfrm>
            <a:off x="7377343" y="509163"/>
            <a:ext cx="2030167" cy="1578255"/>
          </a:xfrm>
          <a:prstGeom prst="rect">
            <a:avLst/>
          </a:prstGeom>
        </p:spPr>
      </p:pic>
      <p:pic>
        <p:nvPicPr>
          <p:cNvPr id="9" name="Picture 8"/>
          <p:cNvPicPr>
            <a:picLocks noChangeAspect="1"/>
          </p:cNvPicPr>
          <p:nvPr/>
        </p:nvPicPr>
        <p:blipFill>
          <a:blip r:embed="rId5"/>
          <a:stretch>
            <a:fillRect/>
          </a:stretch>
        </p:blipFill>
        <p:spPr>
          <a:xfrm>
            <a:off x="8185212" y="4489083"/>
            <a:ext cx="3672258" cy="2091002"/>
          </a:xfrm>
          <a:prstGeom prst="rect">
            <a:avLst/>
          </a:prstGeom>
        </p:spPr>
      </p:pic>
    </p:spTree>
    <p:extLst>
      <p:ext uri="{BB962C8B-B14F-4D97-AF65-F5344CB8AC3E}">
        <p14:creationId xmlns:p14="http://schemas.microsoft.com/office/powerpoint/2010/main" val="17262502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90"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092" b="0" i="0" u="none" strike="noStrike" kern="1200" cap="none" spc="0" normalizeH="0" baseline="0" noProof="0">
                <a:ln>
                  <a:noFill/>
                </a:ln>
                <a:solidFill>
                  <a:srgbClr val="1F355E"/>
                </a:solidFill>
                <a:effectLst/>
                <a:uLnTx/>
                <a:uFillTx/>
                <a:latin typeface="Calibri" panose="020F0502020204030204"/>
                <a:ea typeface="+mn-ea"/>
                <a:cs typeface="+mn-cs"/>
              </a:rPr>
              <a:t>https://forms.office.com/e/sLMGU3dQPD0</a:t>
            </a:r>
            <a:endParaRPr kumimoji="0" sz="1092" b="0" i="0" u="none" strike="noStrike" kern="1200" cap="none" spc="0" normalizeH="0" baseline="0" noProof="0">
              <a:ln>
                <a:noFill/>
              </a:ln>
              <a:solidFill>
                <a:srgbClr val="1F355E"/>
              </a:solidFill>
              <a:effectLst/>
              <a:uLnTx/>
              <a:uFillTx/>
              <a:latin typeface="Calibri" panose="020F0502020204030204"/>
              <a:ea typeface="+mn-ea"/>
              <a:cs typeface="+mn-cs"/>
            </a:endParaRPr>
          </a:p>
        </p:txBody>
      </p:sp>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12" name="Rounded Rectangle 11"/>
          <p:cNvSpPr/>
          <p:nvPr/>
        </p:nvSpPr>
        <p:spPr>
          <a:xfrm>
            <a:off x="7158778" y="1657329"/>
            <a:ext cx="4297321" cy="3342735"/>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sp>
        <p:nvSpPr>
          <p:cNvPr id="21" name="Rectangle 20"/>
          <p:cNvSpPr/>
          <p:nvPr/>
        </p:nvSpPr>
        <p:spPr>
          <a:xfrm>
            <a:off x="7449773" y="1572215"/>
            <a:ext cx="3848412" cy="32514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2426" b="1" i="0" u="sng" strike="noStrike" kern="1200" cap="none" spc="0" normalizeH="0" baseline="0" noProof="0">
                <a:ln>
                  <a:noFill/>
                </a:ln>
                <a:solidFill>
                  <a:prstClr val="white"/>
                </a:solidFill>
                <a:effectLst/>
                <a:uLnTx/>
                <a:uFillTx/>
                <a:latin typeface="Calibri" panose="020F0502020204030204"/>
                <a:ea typeface="+mn-ea"/>
                <a:cs typeface="+mn-cs"/>
              </a:rPr>
              <a:t>Clinigau</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26" b="0" i="0" u="none" strike="noStrike" kern="1200" cap="none" spc="0" normalizeH="0" baseline="0" noProof="0">
                <a:ln>
                  <a:noFill/>
                </a:ln>
                <a:solidFill>
                  <a:prstClr val="white"/>
                </a:solidFill>
                <a:effectLst/>
                <a:uLnTx/>
                <a:uFillTx/>
                <a:latin typeface="Calibri" panose="020F0502020204030204"/>
                <a:ea typeface="+mn-ea"/>
                <a:cs typeface="+mn-cs"/>
              </a:rPr>
              <a:t>Ysbyty Singleton</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26" b="0" i="0" u="none" strike="noStrike" kern="1200" cap="none" spc="0" normalizeH="0" baseline="0" noProof="0">
                <a:ln>
                  <a:noFill/>
                </a:ln>
                <a:solidFill>
                  <a:prstClr val="white"/>
                </a:solidFill>
                <a:effectLst/>
                <a:uLnTx/>
                <a:uFillTx/>
                <a:latin typeface="Calibri" panose="020F0502020204030204"/>
                <a:ea typeface="+mn-ea"/>
                <a:cs typeface="+mn-cs"/>
              </a:rPr>
              <a:t>Castell-nedd Port Talbot</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26" b="0" i="0" u="none" strike="noStrike" kern="1200" cap="none" spc="0" normalizeH="0" baseline="0" noProof="0">
                <a:ln>
                  <a:noFill/>
                </a:ln>
                <a:solidFill>
                  <a:prstClr val="white"/>
                </a:solidFill>
                <a:effectLst/>
                <a:uLnTx/>
                <a:uFillTx/>
                <a:latin typeface="Calibri" panose="020F0502020204030204"/>
                <a:ea typeface="+mn-ea"/>
                <a:cs typeface="+mn-cs"/>
              </a:rPr>
              <a:t>Heol Dyfed</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26" b="0" i="0" u="none" strike="noStrike" kern="1200" cap="none" spc="0" normalizeH="0" baseline="0" noProof="0">
                <a:ln>
                  <a:noFill/>
                </a:ln>
                <a:solidFill>
                  <a:prstClr val="white"/>
                </a:solidFill>
                <a:effectLst/>
                <a:uLnTx/>
                <a:uFillTx/>
                <a:latin typeface="Calibri" panose="020F0502020204030204"/>
                <a:ea typeface="+mn-ea"/>
                <a:cs typeface="+mn-cs"/>
              </a:rPr>
              <a:t>Pontardawe</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26" b="0" i="0" u="none" strike="noStrike" kern="1200" cap="none" spc="0" normalizeH="0" baseline="0" noProof="0">
                <a:ln>
                  <a:noFill/>
                </a:ln>
                <a:solidFill>
                  <a:prstClr val="white"/>
                </a:solidFill>
                <a:effectLst/>
                <a:uLnTx/>
                <a:uFillTx/>
                <a:latin typeface="Calibri" panose="020F0502020204030204"/>
                <a:ea typeface="+mn-ea"/>
                <a:cs typeface="+mn-cs"/>
              </a:rPr>
              <a:t>Info Nation</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426" b="0" i="0" u="none" strike="noStrike" kern="1200" cap="none" spc="0" normalizeH="0" baseline="0" noProof="0">
                <a:ln>
                  <a:noFill/>
                </a:ln>
                <a:solidFill>
                  <a:prstClr val="white"/>
                </a:solidFill>
                <a:effectLst/>
                <a:uLnTx/>
                <a:uFillTx/>
                <a:latin typeface="Calibri" panose="020F0502020204030204"/>
                <a:ea typeface="+mn-ea"/>
                <a:cs typeface="+mn-cs"/>
              </a:rPr>
              <a:t>Gwasanaethau Allgymorth</a:t>
            </a:r>
          </a:p>
        </p:txBody>
      </p:sp>
      <p:sp>
        <p:nvSpPr>
          <p:cNvPr id="9" name="Rounded Rectangle 8"/>
          <p:cNvSpPr/>
          <p:nvPr/>
        </p:nvSpPr>
        <p:spPr>
          <a:xfrm>
            <a:off x="621987" y="1337337"/>
            <a:ext cx="5729761" cy="14975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ounded Rectangle 10"/>
          <p:cNvSpPr/>
          <p:nvPr/>
        </p:nvSpPr>
        <p:spPr>
          <a:xfrm>
            <a:off x="645644" y="3063961"/>
            <a:ext cx="5728735" cy="103172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ounded Rectangle 23"/>
          <p:cNvSpPr/>
          <p:nvPr/>
        </p:nvSpPr>
        <p:spPr>
          <a:xfrm>
            <a:off x="645645" y="4299442"/>
            <a:ext cx="5728735" cy="103172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3"/>
          <p:cNvSpPr/>
          <p:nvPr/>
        </p:nvSpPr>
        <p:spPr>
          <a:xfrm>
            <a:off x="780833" y="1472498"/>
            <a:ext cx="2587634" cy="369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1940" b="1" i="0" u="none" strike="noStrike" kern="1200" cap="none" spc="0" normalizeH="0" baseline="0" noProof="0">
                <a:ln>
                  <a:noFill/>
                </a:ln>
                <a:solidFill>
                  <a:srgbClr val="ED7D31">
                    <a:lumMod val="75000"/>
                  </a:srgbClr>
                </a:solidFill>
                <a:effectLst/>
                <a:uLnTx/>
                <a:uFillTx/>
                <a:latin typeface="Calibri" panose="020F0502020204030204"/>
                <a:ea typeface="+mn-ea"/>
                <a:cs typeface="+mn-cs"/>
              </a:rPr>
              <a:t>Atgyfeiriadau i’r Clinig Iechyd Rhywiol</a:t>
            </a:r>
          </a:p>
        </p:txBody>
      </p:sp>
      <p:sp>
        <p:nvSpPr>
          <p:cNvPr id="26" name="Rectangle 25"/>
          <p:cNvSpPr/>
          <p:nvPr/>
        </p:nvSpPr>
        <p:spPr>
          <a:xfrm>
            <a:off x="704608" y="3110615"/>
            <a:ext cx="3601062" cy="369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1940" b="1"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Gwasanaeth Cynghori ar Feichiogrwydd</a:t>
            </a:r>
          </a:p>
        </p:txBody>
      </p:sp>
      <p:sp>
        <p:nvSpPr>
          <p:cNvPr id="27" name="Rectangle 26"/>
          <p:cNvSpPr/>
          <p:nvPr/>
        </p:nvSpPr>
        <p:spPr>
          <a:xfrm>
            <a:off x="806404" y="4415617"/>
            <a:ext cx="2587634" cy="369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940" b="1" i="0" u="none" strike="noStrike" kern="1200" cap="none" spc="0" normalizeH="0" baseline="0" noProof="0">
                <a:ln>
                  <a:noFill/>
                </a:ln>
                <a:solidFill>
                  <a:srgbClr val="ED7D31">
                    <a:lumMod val="75000"/>
                  </a:srgbClr>
                </a:solidFill>
                <a:effectLst/>
                <a:uLnTx/>
                <a:uFillTx/>
                <a:latin typeface="Calibri" panose="020F0502020204030204"/>
                <a:ea typeface="+mn-ea"/>
                <a:cs typeface="+mn-cs"/>
              </a:rPr>
              <a:t>Profi a Phostio  </a:t>
            </a:r>
          </a:p>
        </p:txBody>
      </p:sp>
      <p:pic>
        <p:nvPicPr>
          <p:cNvPr id="25" name="Picture 24" descr="C:\Users\jo020688\AppData\Local\Microsoft\Windows\INetCache\Content.MSO\B4A8377D.tmp"/>
          <p:cNvPicPr/>
          <p:nvPr/>
        </p:nvPicPr>
        <p:blipFill rotWithShape="1">
          <a:blip r:embed="rId4" cstate="print">
            <a:extLst>
              <a:ext uri="{28A0092B-C50C-407E-A947-70E740481C1C}">
                <a14:useLocalDpi xmlns:a14="http://schemas.microsoft.com/office/drawing/2010/main" val="0"/>
              </a:ext>
            </a:extLst>
          </a:blip>
          <a:srcRect l="26842" t="37777" r="26025" b="14347"/>
          <a:stretch/>
        </p:blipFill>
        <p:spPr bwMode="auto">
          <a:xfrm>
            <a:off x="5144209" y="1687743"/>
            <a:ext cx="877948" cy="785532"/>
          </a:xfrm>
          <a:prstGeom prst="rect">
            <a:avLst/>
          </a:prstGeom>
          <a:noFill/>
          <a:ln>
            <a:noFill/>
          </a:ln>
        </p:spPr>
      </p:pic>
      <p:pic>
        <p:nvPicPr>
          <p:cNvPr id="34" name="Picture 33" descr="C:\Users\jo020688\AppData\Local\Packages\Microsoft.Windows.Photos_8wekyb3d8bbwe\TempState\ShareServiceTempFolder\SHWales.online QRcode.jpeg"/>
          <p:cNvPicPr/>
          <p:nvPr/>
        </p:nvPicPr>
        <p:blipFill rotWithShape="1">
          <a:blip r:embed="rId5" cstate="print">
            <a:extLst>
              <a:ext uri="{28A0092B-C50C-407E-A947-70E740481C1C}">
                <a14:useLocalDpi xmlns:a14="http://schemas.microsoft.com/office/drawing/2010/main" val="0"/>
              </a:ext>
            </a:extLst>
          </a:blip>
          <a:srcRect l="10833" t="9608" r="10695" b="9503"/>
          <a:stretch/>
        </p:blipFill>
        <p:spPr bwMode="auto">
          <a:xfrm>
            <a:off x="5220933" y="4430942"/>
            <a:ext cx="875229" cy="785532"/>
          </a:xfrm>
          <a:prstGeom prst="rect">
            <a:avLst/>
          </a:prstGeom>
          <a:noFill/>
          <a:ln>
            <a:noFill/>
          </a:ln>
        </p:spPr>
      </p:pic>
      <p:sp>
        <p:nvSpPr>
          <p:cNvPr id="17" name="TextBox 16"/>
          <p:cNvSpPr txBox="1"/>
          <p:nvPr/>
        </p:nvSpPr>
        <p:spPr>
          <a:xfrm rot="10800000" flipV="1">
            <a:off x="1093890" y="2114475"/>
            <a:ext cx="2350145" cy="42825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183" b="1" i="0" u="none" strike="noStrike" kern="1200" cap="none" spc="0" normalizeH="0" baseline="0" noProof="0">
                <a:ln w="22225">
                  <a:solidFill>
                    <a:prstClr val="black"/>
                  </a:solidFill>
                  <a:prstDash val="solid"/>
                </a:ln>
                <a:solidFill>
                  <a:prstClr val="black"/>
                </a:solidFill>
                <a:effectLst/>
                <a:uLnTx/>
                <a:uFillTx/>
                <a:latin typeface="Calibri" panose="020F0502020204030204"/>
                <a:ea typeface="+mn-ea"/>
                <a:cs typeface="+mn-cs"/>
              </a:rPr>
              <a:t>0300 555 0279</a:t>
            </a:r>
          </a:p>
        </p:txBody>
      </p:sp>
      <p:sp>
        <p:nvSpPr>
          <p:cNvPr id="5" name="Rectangle 4"/>
          <p:cNvSpPr/>
          <p:nvPr/>
        </p:nvSpPr>
        <p:spPr>
          <a:xfrm>
            <a:off x="940818" y="1790490"/>
            <a:ext cx="3525674" cy="522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 sz="1455" b="0" i="0" u="none" strike="noStrike" kern="1200" cap="none" spc="0" normalizeH="0" baseline="0" noProof="0">
                <a:ln>
                  <a:noFill/>
                </a:ln>
                <a:solidFill>
                  <a:prstClr val="white"/>
                </a:solidFill>
                <a:effectLst/>
                <a:uLnTx/>
                <a:uFillTx/>
                <a:latin typeface="Calibri" panose="020F0502020204030204"/>
                <a:ea typeface="+mn-ea"/>
                <a:cs typeface="+mn-cs"/>
                <a:hlinkClick r:id="rId6"/>
              </a:rPr>
              <a:t>https://forms.office.com/e/sLMGU3dQPD</a:t>
            </a:r>
            <a:endParaRPr kumimoji="0" lang="en-GB" sz="1455"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TextBox 27"/>
          <p:cNvSpPr txBox="1"/>
          <p:nvPr/>
        </p:nvSpPr>
        <p:spPr>
          <a:xfrm rot="10800000" flipV="1">
            <a:off x="1105118" y="3500684"/>
            <a:ext cx="2350145" cy="42825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183" b="1" i="0" u="none" strike="noStrike" kern="1200" cap="none" spc="0" normalizeH="0" baseline="0" noProof="0">
                <a:ln w="22225">
                  <a:solidFill>
                    <a:prstClr val="black"/>
                  </a:solidFill>
                  <a:prstDash val="solid"/>
                </a:ln>
                <a:solidFill>
                  <a:prstClr val="black"/>
                </a:solidFill>
                <a:effectLst/>
                <a:uLnTx/>
                <a:uFillTx/>
                <a:latin typeface="Calibri" panose="020F0502020204030204"/>
                <a:ea typeface="+mn-ea"/>
                <a:cs typeface="+mn-cs"/>
              </a:rPr>
              <a:t>01792 200303</a:t>
            </a:r>
          </a:p>
        </p:txBody>
      </p:sp>
    </p:spTree>
    <p:extLst>
      <p:ext uri="{BB962C8B-B14F-4D97-AF65-F5344CB8AC3E}">
        <p14:creationId xmlns:p14="http://schemas.microsoft.com/office/powerpoint/2010/main" val="19406335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 name="TextBox 4"/>
          <p:cNvSpPr txBox="1"/>
          <p:nvPr/>
        </p:nvSpPr>
        <p:spPr>
          <a:xfrm>
            <a:off x="437195" y="1008796"/>
            <a:ext cx="10923532" cy="609397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a:ln>
                  <a:noFill/>
                </a:ln>
                <a:solidFill>
                  <a:prstClr val="white"/>
                </a:solidFill>
                <a:effectLst/>
                <a:uLnTx/>
                <a:uFillTx/>
                <a:latin typeface="Calibri" panose="020F0502020204030204"/>
                <a:ea typeface="+mn-ea"/>
                <a:cs typeface="+mn-cs"/>
              </a:rPr>
              <a:t>Casgliad: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a:ea typeface="+mn-ea"/>
                <a:cs typeface="+mn-cs"/>
              </a:rPr>
              <a:t>Mae gweithwyr rhyw yn grŵp cymhleth o gleifion sydd â nifer o anghenion gofal iechyd yn aml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a:ea typeface="+mn-ea"/>
                <a:cs typeface="+mn-cs"/>
              </a:rPr>
              <a:t>Gallant fod yn rhai anodd i ymgysylltu â nhw am amrywiaeth o resymau megis stigma, ymyleiddio ac ofn troseddoli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a:ea typeface="+mn-ea"/>
                <a:cs typeface="+mn-cs"/>
              </a:rPr>
              <a:t>Er mwyn darparu gofal iechyd effeithiol mae'n rhaid i ni fod yn ymaddasol, yn hyblyg ac yn barod i newid y ffordd yr ydym yn darparu gwasanaethau</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a:ea typeface="+mn-ea"/>
                <a:cs typeface="+mn-cs"/>
              </a:rPr>
              <a:t>Blaenoriaethu anghenion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a:ea typeface="+mn-ea"/>
                <a:cs typeface="+mn-cs"/>
              </a:rPr>
              <a:t>Cynnig profion sgrinio ac atal cenhedlu bob amser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a:ea typeface="+mn-ea"/>
                <a:cs typeface="+mn-cs"/>
              </a:rPr>
              <a:t>Gwirio ynghylch diogelu bob amser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a:ea typeface="+mn-ea"/>
                <a:cs typeface="+mn-cs"/>
              </a:rPr>
              <a:t>Meddwl y tu allan i'r bocs. Nid yw pobl bob amser yn cyflwyno’n “weithwyr rhyw”</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a:ea typeface="+mn-ea"/>
                <a:cs typeface="+mn-cs"/>
              </a:rPr>
              <a:t>Cydgysylltu ag arbenigeddau eraill/Cyfeirio</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a:ea typeface="+mn-ea"/>
                <a:cs typeface="+mn-cs"/>
              </a:rPr>
              <a:t>Mynd yr ail filltir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2200" b="0" i="0" u="none" strike="noStrike" kern="1200" cap="none" spc="0" normalizeH="0" baseline="0" noProof="0">
                <a:ln>
                  <a:noFill/>
                </a:ln>
                <a:solidFill>
                  <a:prstClr val="white"/>
                </a:solidFill>
                <a:effectLst/>
                <a:uLnTx/>
                <a:uFillTx/>
                <a:latin typeface="Calibri" panose="020F0502020204030204"/>
                <a:ea typeface="+mn-ea"/>
                <a:cs typeface="+mn-cs"/>
              </a:rPr>
              <a:t>Peidio byth â diystyru'r gwahaniaeth rydych chi'n ei wneud yn achos pob cyswllt - mae’n bosibl mai dyma'r unig dro y byddant yn ceisio gofal iechyd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y" sz="18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17316476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822036" y="1192152"/>
            <a:ext cx="11111346" cy="507831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BASHH (2022) </a:t>
            </a:r>
            <a:r>
              <a:rPr kumimoji="0" lang="cy" sz="1800" b="0" i="1" u="none" strike="noStrike" kern="1200" cap="none" spc="0" normalizeH="0" baseline="0" noProof="0" dirty="0">
                <a:ln>
                  <a:noFill/>
                </a:ln>
                <a:solidFill>
                  <a:prstClr val="white"/>
                </a:solidFill>
                <a:effectLst/>
                <a:uLnTx/>
                <a:uFillTx/>
                <a:latin typeface="Calibri" panose="020F0502020204030204"/>
                <a:ea typeface="+mn-ea"/>
                <a:cs typeface="+mn-cs"/>
              </a:rPr>
              <a:t>Clinical Standards for the sexual health management of people involved in sex work  rhifyn </a:t>
            </a: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1</a:t>
            </a:r>
            <a:r>
              <a:rPr kumimoji="0" lang="cy" sz="1800" b="0" i="0" u="none" strike="noStrike" kern="1200" cap="none" spc="0" normalizeH="0" baseline="30000" noProof="0" dirty="0">
                <a:ln>
                  <a:noFill/>
                </a:ln>
                <a:solidFill>
                  <a:prstClr val="white"/>
                </a:solidFill>
                <a:effectLst/>
                <a:uLnTx/>
                <a:uFillTx/>
                <a:latin typeface="Calibri" panose="020F0502020204030204"/>
                <a:ea typeface="+mn-ea"/>
                <a:cs typeface="+mn-cs"/>
              </a:rPr>
              <a:t>af</a:t>
            </a: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Swydd Gaer  Cymdeithas Iechyd Rhywiol a HIV Prydain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Cymdeithas Feddygol Prydain (2021) Briefing on sex workers. Ar gael yn: </a:t>
            </a:r>
            <a:r>
              <a:rPr kumimoji="0" lang="cy" sz="1800" b="0" i="0" u="none" strike="noStrike" kern="1200" cap="none" spc="0" normalizeH="0" baseline="0" noProof="0" dirty="0">
                <a:ln>
                  <a:noFill/>
                </a:ln>
                <a:solidFill>
                  <a:srgbClr val="FF0000"/>
                </a:solidFill>
                <a:effectLst/>
                <a:uLnTx/>
                <a:uFillTx/>
                <a:latin typeface="Calibri" panose="020F0502020204030204"/>
                <a:ea typeface="+mn-ea"/>
                <a:cs typeface="+mn-cs"/>
                <a:hlinkClick r:id="rId3"/>
              </a:rPr>
              <a:t>https://www.bma.org.uk/media/4562/bma-arm-briefing-sex-workers-arm2021.pdf</a:t>
            </a:r>
            <a:endPar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Papur Briffio Safety First Wales (2023). Ar gael yn: </a:t>
            </a:r>
            <a:r>
              <a:rPr kumimoji="0" lang="cy" sz="1800" b="0" i="0" u="none" strike="noStrike" kern="1200" cap="none" spc="0" normalizeH="0" baseline="0" noProof="0" dirty="0">
                <a:ln>
                  <a:noFill/>
                </a:ln>
                <a:solidFill>
                  <a:srgbClr val="FF0000"/>
                </a:solidFill>
                <a:effectLst/>
                <a:uLnTx/>
                <a:uFillTx/>
                <a:latin typeface="Calibri" panose="020F0502020204030204"/>
                <a:ea typeface="+mn-ea"/>
                <a:cs typeface="+mn-cs"/>
                <a:hlinkClick r:id="rId4"/>
              </a:rPr>
              <a:t>https://safetyfirstwales.org/briefing</a:t>
            </a:r>
            <a:endPar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Prifysgol Abertawe (2015) Prosiect Gwaith Rhyw Myfyrwyr. Ar gael yn: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5"/>
              </a:rPr>
              <a:t>Gweithwyr</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5"/>
              </a:rPr>
              <a:t>Rhyw</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5"/>
              </a:rPr>
              <a:t>sy'n</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5"/>
              </a:rPr>
              <a:t>Fyfyrwyr</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5"/>
              </a:rPr>
              <a:t>Lleihau'r</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 Stigma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5"/>
              </a:rPr>
              <a:t>yn</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5"/>
              </a:rPr>
              <a:t>ei</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5"/>
              </a:rPr>
              <a:t>Gylch</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 a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5"/>
              </a:rPr>
              <a:t>Gwella</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5"/>
              </a:rPr>
              <a:t>Lles</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 -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5"/>
              </a:rPr>
              <a:t>Prifysgol</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 Abertawe</a:t>
            </a: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cy" sz="18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Llywodraeth Cymru (2023) Cynllun Gweithredu HIV ar gyfer Cymru 2023-2026. Ar gael yn : </a:t>
            </a:r>
            <a:r>
              <a:rPr kumimoji="0" lang="cy"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Cynllun Gweithredu HIV Cymru 2023-2026 (llyw.cymru)</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1800" b="0" i="0" u="none" strike="noStrike" kern="1200" cap="none" spc="0" normalizeH="0" baseline="0" noProof="0" dirty="0">
                <a:ln>
                  <a:noFill/>
                </a:ln>
                <a:solidFill>
                  <a:prstClr val="white"/>
                </a:solidFill>
                <a:effectLst/>
                <a:uLnTx/>
                <a:uFillTx/>
                <a:latin typeface="Calibri" panose="020F0502020204030204"/>
                <a:ea typeface="+mn-ea"/>
                <a:cs typeface="+mn-cs"/>
              </a:rPr>
              <a:t>Llywodraeth Cymru (2022) Dileu hepatitis (B a C) fel bygythiad i iechyd y cyhoedd: camau gweithredu ar gyfer 2022 i 2023 a 2023 i 2024. Ar gael yn:  </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Cael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gwared</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ar</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hepatitis (B a C)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fel</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bygythiad</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i</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iechyd y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cyhoedd</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camau</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gweithredu</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ar</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gyfer</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2022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i</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2023 a 2023 </a:t>
            </a:r>
            <a:r>
              <a:rPr kumimoji="0" lang="en-GB" sz="1800" b="0" i="0" u="none" strike="noStrike" kern="1200" cap="none" spc="0" normalizeH="0" baseline="0" noProof="0" dirty="0" err="1">
                <a:ln>
                  <a:noFill/>
                </a:ln>
                <a:solidFill>
                  <a:prstClr val="white"/>
                </a:solidFill>
                <a:effectLst/>
                <a:uLnTx/>
                <a:uFillTx/>
                <a:latin typeface="Calibri" panose="020F0502020204030204"/>
                <a:ea typeface="+mn-ea"/>
                <a:cs typeface="+mn-cs"/>
                <a:hlinkClick r:id="rId7"/>
              </a:rPr>
              <a:t>i</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7"/>
              </a:rPr>
              <a:t> 2024</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TextBox 3"/>
          <p:cNvSpPr txBox="1"/>
          <p:nvPr/>
        </p:nvSpPr>
        <p:spPr>
          <a:xfrm>
            <a:off x="3417455" y="221673"/>
            <a:ext cx="688109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2800" b="0" i="0" u="sng" strike="noStrike" kern="1200" cap="none" spc="0" normalizeH="0" baseline="0" noProof="0">
                <a:ln>
                  <a:noFill/>
                </a:ln>
                <a:solidFill>
                  <a:prstClr val="white"/>
                </a:solidFill>
                <a:effectLst/>
                <a:uLnTx/>
                <a:uFillTx/>
                <a:latin typeface="Calibri" panose="020F0502020204030204"/>
                <a:ea typeface="+mn-ea"/>
                <a:cs typeface="+mn-cs"/>
              </a:rPr>
              <a:t>Cyfeiriadau/Adnoddau:</a:t>
            </a:r>
          </a:p>
        </p:txBody>
      </p:sp>
    </p:spTree>
    <p:extLst>
      <p:ext uri="{BB962C8B-B14F-4D97-AF65-F5344CB8AC3E}">
        <p14:creationId xmlns:p14="http://schemas.microsoft.com/office/powerpoint/2010/main" val="2767558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4773293-F0D6-7089-4EA4-E78BF6E1EA92}"/>
              </a:ext>
            </a:extLst>
          </p:cNvPr>
          <p:cNvSpPr>
            <a:spLocks noGrp="1"/>
          </p:cNvSpPr>
          <p:nvPr>
            <p:ph type="title"/>
          </p:nvPr>
        </p:nvSpPr>
        <p:spPr>
          <a:xfrm>
            <a:off x="1371599" y="294538"/>
            <a:ext cx="9895951" cy="1033669"/>
          </a:xfrm>
        </p:spPr>
        <p:txBody>
          <a:bodyPr rtlCol="0">
            <a:normAutofit/>
          </a:bodyPr>
          <a:lstStyle/>
          <a:p>
            <a:pPr rtl="0"/>
            <a:r>
              <a:rPr lang="cy" sz="3200" b="0" i="0" cap="all">
                <a:solidFill>
                  <a:srgbClr val="FFFFFF"/>
                </a:solidFill>
                <a:effectLst/>
                <a:latin typeface="Roboto Condensed" panose="02000000000000000000" pitchFamily="2" charset="0"/>
              </a:rPr>
              <a:t>Beth yw gwaith rhyw?</a:t>
            </a:r>
            <a:br>
              <a:rPr lang="en-GB" sz="3400" b="0" i="0" cap="all" dirty="0">
                <a:solidFill>
                  <a:srgbClr val="FFFFFF"/>
                </a:solidFill>
                <a:effectLst/>
                <a:latin typeface="Roboto Condensed" panose="02000000000000000000" pitchFamily="2" charset="0"/>
              </a:rPr>
            </a:br>
            <a:endParaRPr lang="en-GB" sz="3400" dirty="0">
              <a:solidFill>
                <a:srgbClr val="FFFFFF"/>
              </a:solidFill>
            </a:endParaRPr>
          </a:p>
        </p:txBody>
      </p:sp>
      <p:sp>
        <p:nvSpPr>
          <p:cNvPr id="30" name="Content Placeholder 2">
            <a:extLst>
              <a:ext uri="{FF2B5EF4-FFF2-40B4-BE49-F238E27FC236}">
                <a16:creationId xmlns:a16="http://schemas.microsoft.com/office/drawing/2014/main" id="{788321CB-21A0-15F6-C4BB-705046136DF4}"/>
              </a:ext>
            </a:extLst>
          </p:cNvPr>
          <p:cNvSpPr>
            <a:spLocks noGrp="1"/>
          </p:cNvSpPr>
          <p:nvPr>
            <p:ph idx="1"/>
          </p:nvPr>
        </p:nvSpPr>
        <p:spPr>
          <a:xfrm>
            <a:off x="1371599" y="2318197"/>
            <a:ext cx="9724031" cy="3683358"/>
          </a:xfrm>
        </p:spPr>
        <p:txBody>
          <a:bodyPr rtlCol="0" anchor="ctr">
            <a:normAutofit/>
          </a:bodyPr>
          <a:lstStyle/>
          <a:p>
            <a:pPr rtl="0"/>
            <a:r>
              <a:rPr lang="cy" sz="2000" b="0" i="0" dirty="0">
                <a:effectLst/>
                <a:latin typeface="Roboto Condensed" panose="02000000000000000000" pitchFamily="2" charset="0"/>
              </a:rPr>
              <a:t>Cyfnewid gwasanaethau rhywiol (rhyw, dawnsio erotig, pornograffi, ac ati) yw gwaith rhyw a hynny am arian neu rywbeth o werth. </a:t>
            </a:r>
          </a:p>
          <a:p>
            <a:pPr rtl="0"/>
            <a:r>
              <a:rPr lang="cy" sz="2000" b="0" i="0" dirty="0">
                <a:effectLst/>
                <a:latin typeface="Roboto Condensed" panose="02000000000000000000" pitchFamily="2" charset="0"/>
              </a:rPr>
              <a:t>Mae gan weithwyr rhyw resymau gwahanol dros wneud gwaith rhyw. </a:t>
            </a:r>
            <a:r>
              <a:rPr lang="cy" sz="2000">
                <a:latin typeface="Roboto Condensed" panose="02000000000000000000" pitchFamily="2" charset="0"/>
              </a:rPr>
              <a:t>Mae rhai mewn amgylchiadau sy’n eu harwain at waith rhyw er mwyn ennill incwm hyd yn oed os nad dyna yw eu dewis cyntaf, ac mae rhai </a:t>
            </a:r>
            <a:r>
              <a:rPr lang="cy" sz="2000" b="0" i="0">
                <a:effectLst/>
                <a:latin typeface="Roboto Condensed" panose="02000000000000000000" pitchFamily="2" charset="0"/>
              </a:rPr>
              <a:t>yn dewis gwneud gwaith rhyw ynghyd â swyddi eraill sy’n talu’n dda. </a:t>
            </a:r>
            <a:r>
              <a:rPr lang="cy" sz="2000" b="0" i="0" dirty="0">
                <a:effectLst/>
                <a:latin typeface="Roboto Condensed" panose="02000000000000000000" pitchFamily="2" charset="0"/>
              </a:rPr>
              <a:t>Yn sgil y lefelau cynyddol o dlodi yn y DU, mae cynnydd mewn gwaith rhyw.</a:t>
            </a:r>
          </a:p>
          <a:p>
            <a:pPr rtl="0"/>
            <a:r>
              <a:rPr lang="cy" sz="2000" b="0" i="0" dirty="0">
                <a:effectLst/>
                <a:latin typeface="Roboto Condensed" panose="02000000000000000000" pitchFamily="2" charset="0"/>
              </a:rPr>
              <a:t>Camfanteisir ar rai unigolion a chânt eu gorfodi a/neu eu gwthio i fyd puteindra — camfanteisio rhywiol a masnachu pobl yw hyn, ac maent yn droseddau</a:t>
            </a:r>
          </a:p>
          <a:p>
            <a:pPr marL="0" indent="0" rtl="0">
              <a:buNone/>
            </a:pPr>
            <a:endParaRPr lang="en-GB" sz="2000" dirty="0"/>
          </a:p>
        </p:txBody>
      </p:sp>
    </p:spTree>
    <p:extLst>
      <p:ext uri="{BB962C8B-B14F-4D97-AF65-F5344CB8AC3E}">
        <p14:creationId xmlns:p14="http://schemas.microsoft.com/office/powerpoint/2010/main" val="17591729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6" name="Rectangle 1035">
            <a:extLst>
              <a:ext uri="{FF2B5EF4-FFF2-40B4-BE49-F238E27FC236}">
                <a16:creationId xmlns:a16="http://schemas.microsoft.com/office/drawing/2014/main" id="{3C54F4CE-85F0-46ED-80DA-9518C9251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8" name="Freeform: Shape 1037">
            <a:extLst>
              <a:ext uri="{FF2B5EF4-FFF2-40B4-BE49-F238E27FC236}">
                <a16:creationId xmlns:a16="http://schemas.microsoft.com/office/drawing/2014/main" id="{DADD1FCA-8ACB-4958-81DD-4CDD6D3E1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Image preview">
            <a:extLst>
              <a:ext uri="{FF2B5EF4-FFF2-40B4-BE49-F238E27FC236}">
                <a16:creationId xmlns:a16="http://schemas.microsoft.com/office/drawing/2014/main" id="{F10040E9-C0E2-07BC-2185-E7DFB3D5DDD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920267" y="1655379"/>
            <a:ext cx="5707063" cy="3752193"/>
          </a:xfrm>
          <a:prstGeom prst="rect">
            <a:avLst/>
          </a:prstGeom>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8431169-C53A-8091-0ECB-6D257506111A}"/>
              </a:ext>
            </a:extLst>
          </p:cNvPr>
          <p:cNvSpPr>
            <a:spLocks noGrp="1"/>
          </p:cNvSpPr>
          <p:nvPr>
            <p:ph type="ctrTitle"/>
          </p:nvPr>
        </p:nvSpPr>
        <p:spPr>
          <a:xfrm>
            <a:off x="773408" y="992094"/>
            <a:ext cx="3616913" cy="2795160"/>
          </a:xfrm>
        </p:spPr>
        <p:txBody>
          <a:bodyPr rtlCol="0">
            <a:normAutofit/>
          </a:bodyPr>
          <a:lstStyle/>
          <a:p>
            <a:pPr rtl="0"/>
            <a:r>
              <a:rPr lang="cy" sz="4400" dirty="0">
                <a:latin typeface="Outfit" pitchFamily="2" charset="0"/>
              </a:rPr>
              <a:t>Prosiect SWAN a’r Gwasanaethau Iechyd Rhywiol</a:t>
            </a:r>
            <a:endParaRPr lang="en-GB" sz="4400" dirty="0">
              <a:latin typeface="Outfit" pitchFamily="2" charset="0"/>
            </a:endParaRPr>
          </a:p>
        </p:txBody>
      </p:sp>
      <p:sp>
        <p:nvSpPr>
          <p:cNvPr id="3" name="Subtitle 2">
            <a:extLst>
              <a:ext uri="{FF2B5EF4-FFF2-40B4-BE49-F238E27FC236}">
                <a16:creationId xmlns:a16="http://schemas.microsoft.com/office/drawing/2014/main" id="{B1B444F0-7530-FF8B-2470-B64BCA2C1F8D}"/>
              </a:ext>
            </a:extLst>
          </p:cNvPr>
          <p:cNvSpPr>
            <a:spLocks noGrp="1"/>
          </p:cNvSpPr>
          <p:nvPr>
            <p:ph type="subTitle" idx="1"/>
          </p:nvPr>
        </p:nvSpPr>
        <p:spPr>
          <a:xfrm>
            <a:off x="996287" y="4121253"/>
            <a:ext cx="3125337" cy="1136843"/>
          </a:xfrm>
        </p:spPr>
        <p:txBody>
          <a:bodyPr rtlCol="0">
            <a:noAutofit/>
          </a:bodyPr>
          <a:lstStyle/>
          <a:p>
            <a:pPr rtl="0"/>
            <a:r>
              <a:rPr lang="cy" sz="3200" dirty="0">
                <a:latin typeface="Outfit" pitchFamily="2" charset="0"/>
              </a:rPr>
              <a:t>Lynne Sanders </a:t>
            </a:r>
          </a:p>
          <a:p>
            <a:pPr rtl="0"/>
            <a:r>
              <a:rPr lang="cy" sz="3200" dirty="0">
                <a:latin typeface="Outfit" pitchFamily="2" charset="0"/>
              </a:rPr>
              <a:t>Prif Swyddog Gweithredol </a:t>
            </a:r>
            <a:endParaRPr lang="en-GB" sz="3200" dirty="0">
              <a:latin typeface="Outfit" pitchFamily="2" charset="0"/>
            </a:endParaRPr>
          </a:p>
        </p:txBody>
      </p:sp>
    </p:spTree>
    <p:extLst>
      <p:ext uri="{BB962C8B-B14F-4D97-AF65-F5344CB8AC3E}">
        <p14:creationId xmlns:p14="http://schemas.microsoft.com/office/powerpoint/2010/main" val="9978555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Stick figure families holding hands">
            <a:extLst>
              <a:ext uri="{FF2B5EF4-FFF2-40B4-BE49-F238E27FC236}">
                <a16:creationId xmlns:a16="http://schemas.microsoft.com/office/drawing/2014/main" id="{8EC91A06-AFC1-D529-3427-78BCFF722838}"/>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l="5884" r="-1" b="-1"/>
          <a:stretch/>
        </p:blipFill>
        <p:spPr>
          <a:xfrm>
            <a:off x="1" y="10"/>
            <a:ext cx="3251199" cy="6857990"/>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11C42CA-8458-E5B3-4F27-46FBC3C5F254}"/>
              </a:ext>
            </a:extLst>
          </p:cNvPr>
          <p:cNvSpPr>
            <a:spLocks noGrp="1"/>
          </p:cNvSpPr>
          <p:nvPr>
            <p:ph type="title"/>
          </p:nvPr>
        </p:nvSpPr>
        <p:spPr>
          <a:xfrm>
            <a:off x="3728720" y="365125"/>
            <a:ext cx="7625079" cy="1899912"/>
          </a:xfrm>
        </p:spPr>
        <p:txBody>
          <a:bodyPr rtlCol="0">
            <a:normAutofit/>
          </a:bodyPr>
          <a:lstStyle/>
          <a:p>
            <a:pPr rtl="0"/>
            <a:r>
              <a:rPr lang="cy" sz="4000" b="1">
                <a:latin typeface="Outfit" pitchFamily="2" charset="0"/>
              </a:rPr>
              <a:t>Prosiect SWAN</a:t>
            </a:r>
          </a:p>
        </p:txBody>
      </p:sp>
      <p:sp>
        <p:nvSpPr>
          <p:cNvPr id="3" name="Content Placeholder 2">
            <a:extLst>
              <a:ext uri="{FF2B5EF4-FFF2-40B4-BE49-F238E27FC236}">
                <a16:creationId xmlns:a16="http://schemas.microsoft.com/office/drawing/2014/main" id="{8D609C84-3A59-5393-C22D-387832D7DCAD}"/>
              </a:ext>
            </a:extLst>
          </p:cNvPr>
          <p:cNvSpPr>
            <a:spLocks noGrp="1"/>
          </p:cNvSpPr>
          <p:nvPr>
            <p:ph idx="1"/>
          </p:nvPr>
        </p:nvSpPr>
        <p:spPr>
          <a:xfrm>
            <a:off x="4378960" y="2434201"/>
            <a:ext cx="6974839" cy="3742762"/>
          </a:xfrm>
        </p:spPr>
        <p:txBody>
          <a:bodyPr rtlCol="0">
            <a:normAutofit fontScale="92500" lnSpcReduction="10000"/>
          </a:bodyPr>
          <a:lstStyle/>
          <a:p>
            <a:pPr rtl="0">
              <a:spcAft>
                <a:spcPts val="0"/>
              </a:spcAft>
            </a:pPr>
            <a:r>
              <a:rPr lang="cy" sz="4000">
                <a:latin typeface="Outfit" pitchFamily="2" charset="0"/>
              </a:rPr>
              <a:t>Cafodd ei sefydlu yn</a:t>
            </a:r>
            <a:r>
              <a:rPr lang="cy" sz="4000" b="0" i="0">
                <a:effectLst/>
                <a:latin typeface="Outfit" pitchFamily="2" charset="0"/>
              </a:rPr>
              <a:t> 2018</a:t>
            </a:r>
          </a:p>
          <a:p>
            <a:pPr rtl="0">
              <a:spcAft>
                <a:spcPts val="0"/>
              </a:spcAft>
            </a:pPr>
            <a:r>
              <a:rPr lang="cy" sz="4000" b="0" i="0">
                <a:effectLst/>
                <a:latin typeface="Outfit" pitchFamily="2" charset="0"/>
              </a:rPr>
              <a:t>Cyfartaledd o 150 o fenywod y flwyddyn yn cael cefnogaeth</a:t>
            </a:r>
          </a:p>
          <a:p>
            <a:pPr rtl="0">
              <a:spcAft>
                <a:spcPts val="0"/>
              </a:spcAft>
            </a:pPr>
            <a:r>
              <a:rPr lang="cy" sz="4000">
                <a:latin typeface="Outfit" pitchFamily="2" charset="0"/>
              </a:rPr>
              <a:t>Mae’n ganolog i ymateb aml-asiantaeth i fenywod y camfanteisir arnynt gan y diwydiant rhyw</a:t>
            </a:r>
            <a:endParaRPr lang="en-GB" sz="4000" b="0" i="0" dirty="0">
              <a:effectLst/>
              <a:latin typeface="Outfit" pitchFamily="2" charset="0"/>
            </a:endParaRPr>
          </a:p>
          <a:p>
            <a:pPr rtl="0"/>
            <a:endParaRPr lang="en-GB" sz="2000" dirty="0"/>
          </a:p>
        </p:txBody>
      </p:sp>
    </p:spTree>
    <p:extLst>
      <p:ext uri="{BB962C8B-B14F-4D97-AF65-F5344CB8AC3E}">
        <p14:creationId xmlns:p14="http://schemas.microsoft.com/office/powerpoint/2010/main" val="15067516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D2FB8FE-93DF-D9A1-D4B3-FB08CB3B0025}"/>
              </a:ext>
            </a:extLst>
          </p:cNvPr>
          <p:cNvSpPr>
            <a:spLocks noGrp="1"/>
          </p:cNvSpPr>
          <p:nvPr>
            <p:ph type="title"/>
          </p:nvPr>
        </p:nvSpPr>
        <p:spPr>
          <a:xfrm>
            <a:off x="640080" y="325369"/>
            <a:ext cx="4368602" cy="1956841"/>
          </a:xfrm>
        </p:spPr>
        <p:txBody>
          <a:bodyPr rtlCol="0" anchor="b">
            <a:normAutofit fontScale="90000"/>
          </a:bodyPr>
          <a:lstStyle/>
          <a:p>
            <a:pPr rtl="0"/>
            <a:r>
              <a:rPr lang="cy" sz="5400" b="1">
                <a:latin typeface="Outfit" pitchFamily="2" charset="0"/>
              </a:rPr>
              <a:t>Materion allweddol i fenywod</a:t>
            </a:r>
            <a:endParaRPr lang="en-GB" sz="5400" dirty="0"/>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8A162C5-4D75-DC4E-9474-0BBF8D205797}"/>
              </a:ext>
            </a:extLst>
          </p:cNvPr>
          <p:cNvSpPr>
            <a:spLocks noGrp="1"/>
          </p:cNvSpPr>
          <p:nvPr>
            <p:ph idx="1"/>
          </p:nvPr>
        </p:nvSpPr>
        <p:spPr>
          <a:xfrm>
            <a:off x="548640" y="2586994"/>
            <a:ext cx="5872480" cy="4279165"/>
          </a:xfrm>
        </p:spPr>
        <p:txBody>
          <a:bodyPr rtlCol="0">
            <a:normAutofit fontScale="85000" lnSpcReduction="20000"/>
          </a:bodyPr>
          <a:lstStyle/>
          <a:p>
            <a:pPr marL="0" indent="0" rtl="0">
              <a:spcAft>
                <a:spcPts val="0"/>
              </a:spcAft>
              <a:buNone/>
            </a:pPr>
            <a:endParaRPr lang="en-GB" sz="2200" b="0" i="0" dirty="0">
              <a:effectLst/>
              <a:latin typeface="Calibri" panose="020F0502020204030204" pitchFamily="34" charset="0"/>
            </a:endParaRPr>
          </a:p>
          <a:p>
            <a:pPr rtl="0">
              <a:spcAft>
                <a:spcPts val="0"/>
              </a:spcAft>
            </a:pPr>
            <a:r>
              <a:rPr lang="cy" sz="3200" b="0" i="0">
                <a:effectLst/>
                <a:latin typeface="Outfit" pitchFamily="2" charset="0"/>
              </a:rPr>
              <a:t>Anfanteision lluosog</a:t>
            </a:r>
          </a:p>
          <a:p>
            <a:pPr rtl="0">
              <a:spcAft>
                <a:spcPts val="0"/>
              </a:spcAft>
            </a:pPr>
            <a:r>
              <a:rPr lang="cy" sz="3200" b="0" i="0">
                <a:effectLst/>
                <a:latin typeface="Outfit" pitchFamily="2" charset="0"/>
              </a:rPr>
              <a:t>Wedi’u stigmateiddio </a:t>
            </a:r>
          </a:p>
          <a:p>
            <a:pPr rtl="0">
              <a:spcAft>
                <a:spcPts val="0"/>
              </a:spcAft>
            </a:pPr>
            <a:r>
              <a:rPr lang="cy" sz="3200" b="0" i="0">
                <a:effectLst/>
                <a:latin typeface="Outfit" pitchFamily="2" charset="0"/>
              </a:rPr>
              <a:t>Drwgdybiaeth o’r heddlu</a:t>
            </a:r>
          </a:p>
          <a:p>
            <a:pPr rtl="0">
              <a:spcAft>
                <a:spcPts val="0"/>
              </a:spcAft>
            </a:pPr>
            <a:r>
              <a:rPr lang="cy" sz="3200" b="0" i="0">
                <a:effectLst/>
                <a:latin typeface="Outfit" pitchFamily="2" charset="0"/>
              </a:rPr>
              <a:t>Diffyg ymgysylltu â gwasanaethau</a:t>
            </a:r>
          </a:p>
          <a:p>
            <a:pPr rtl="0">
              <a:spcAft>
                <a:spcPts val="0"/>
              </a:spcAft>
            </a:pPr>
            <a:r>
              <a:rPr lang="cy" sz="3200" b="0" i="0">
                <a:effectLst/>
                <a:latin typeface="Outfit" pitchFamily="2" charset="0"/>
              </a:rPr>
              <a:t>Iechyd corfforol a meddyliol gwael</a:t>
            </a:r>
          </a:p>
          <a:p>
            <a:pPr rtl="0">
              <a:spcAft>
                <a:spcPts val="0"/>
              </a:spcAft>
            </a:pPr>
            <a:r>
              <a:rPr lang="cy" sz="3200" b="0" i="0">
                <a:effectLst/>
                <a:latin typeface="Outfit" pitchFamily="2" charset="0"/>
              </a:rPr>
              <a:t>Defnyddwyr sylweddau</a:t>
            </a:r>
          </a:p>
          <a:p>
            <a:pPr rtl="0">
              <a:spcAft>
                <a:spcPts val="0"/>
              </a:spcAft>
            </a:pPr>
            <a:r>
              <a:rPr lang="cy" sz="3200">
                <a:latin typeface="Outfit" pitchFamily="2" charset="0"/>
              </a:rPr>
              <a:t>Ansicrwydd ynghylch tai / digartrefedd stryd</a:t>
            </a:r>
          </a:p>
          <a:p>
            <a:pPr rtl="0">
              <a:spcAft>
                <a:spcPts val="0"/>
              </a:spcAft>
            </a:pPr>
            <a:r>
              <a:rPr lang="cy" sz="3200">
                <a:latin typeface="Outfit" pitchFamily="2" charset="0"/>
              </a:rPr>
              <a:t>Lefelau uchel o gam-drin domestig</a:t>
            </a:r>
            <a:endParaRPr lang="en-GB" sz="3200" b="0" i="0" dirty="0">
              <a:effectLst/>
              <a:latin typeface="Outfit" pitchFamily="2" charset="0"/>
            </a:endParaRPr>
          </a:p>
          <a:p>
            <a:pPr rtl="0"/>
            <a:endParaRPr lang="en-GB" sz="2200" dirty="0"/>
          </a:p>
        </p:txBody>
      </p:sp>
      <p:pic>
        <p:nvPicPr>
          <p:cNvPr id="5" name="Picture 4" descr="Police car on the street">
            <a:extLst>
              <a:ext uri="{FF2B5EF4-FFF2-40B4-BE49-F238E27FC236}">
                <a16:creationId xmlns:a16="http://schemas.microsoft.com/office/drawing/2014/main" id="{56F98F70-35F3-3D7A-4EFF-ABC371F7ADE3}"/>
              </a:ext>
            </a:extLst>
          </p:cNvPr>
          <p:cNvPicPr>
            <a:picLocks noChangeAspect="1"/>
          </p:cNvPicPr>
          <p:nvPr/>
        </p:nvPicPr>
        <p:blipFill rotWithShape="1">
          <a:blip r:embed="rId2">
            <a:extLst>
              <a:ext uri="{28A0092B-C50C-407E-A947-70E740481C1C}">
                <a14:useLocalDpi xmlns:a14="http://schemas.microsoft.com/office/drawing/2010/main" val="0"/>
              </a:ext>
            </a:extLst>
          </a:blip>
          <a:srcRect l="5937" r="27110" b="-1"/>
          <a:stretch/>
        </p:blipFill>
        <p:spPr>
          <a:xfrm>
            <a:off x="6604000" y="10"/>
            <a:ext cx="5586477"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0738563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4F10CD-DC50-9861-A083-066966FFC2B2}"/>
              </a:ext>
            </a:extLst>
          </p:cNvPr>
          <p:cNvSpPr>
            <a:spLocks noGrp="1"/>
          </p:cNvSpPr>
          <p:nvPr>
            <p:ph type="title"/>
          </p:nvPr>
        </p:nvSpPr>
        <p:spPr>
          <a:xfrm>
            <a:off x="838201" y="365125"/>
            <a:ext cx="5251316" cy="1807305"/>
          </a:xfrm>
        </p:spPr>
        <p:txBody>
          <a:bodyPr rtlCol="0">
            <a:normAutofit/>
          </a:bodyPr>
          <a:lstStyle/>
          <a:p>
            <a:pPr rtl="0"/>
            <a:r>
              <a:rPr lang="cy" b="1">
                <a:latin typeface="Outfit" pitchFamily="2" charset="0"/>
              </a:rPr>
              <a:t>Prosiect SWAN</a:t>
            </a:r>
            <a:endParaRPr lang="en-GB" dirty="0"/>
          </a:p>
        </p:txBody>
      </p:sp>
      <p:sp>
        <p:nvSpPr>
          <p:cNvPr id="3" name="Content Placeholder 2">
            <a:extLst>
              <a:ext uri="{FF2B5EF4-FFF2-40B4-BE49-F238E27FC236}">
                <a16:creationId xmlns:a16="http://schemas.microsoft.com/office/drawing/2014/main" id="{37DFB944-BC88-973A-4BC9-705046E8AC5F}"/>
              </a:ext>
            </a:extLst>
          </p:cNvPr>
          <p:cNvSpPr>
            <a:spLocks noGrp="1"/>
          </p:cNvSpPr>
          <p:nvPr>
            <p:ph idx="1"/>
          </p:nvPr>
        </p:nvSpPr>
        <p:spPr>
          <a:xfrm>
            <a:off x="838200" y="2333297"/>
            <a:ext cx="7066280" cy="3843666"/>
          </a:xfrm>
        </p:spPr>
        <p:txBody>
          <a:bodyPr rtlCol="0">
            <a:noAutofit/>
          </a:bodyPr>
          <a:lstStyle/>
          <a:p>
            <a:pPr rtl="0">
              <a:lnSpc>
                <a:spcPct val="80000"/>
              </a:lnSpc>
              <a:buFont typeface="Wingdings" panose="05000000000000000000" pitchFamily="2" charset="2"/>
              <a:buChar char="Ø"/>
              <a:defRPr/>
            </a:pPr>
            <a:r>
              <a:rPr lang="cy" sz="2400">
                <a:latin typeface="Outfit"/>
              </a:rPr>
              <a:t>Gwasanaeth allgymorth gyda'r nos 4 noson yr wythnos - diogelu, diwallu anghenion sylfaenol a chymorth mewn argyfwng, mynediad pythefnosol at wasanaeth iechyd rhywiol allgymorth. Mae’n gweithredu fel drws ffrynt i wasanaeth yn ystod y dydd</a:t>
            </a:r>
          </a:p>
          <a:p>
            <a:pPr marL="0" indent="0" rtl="0">
              <a:lnSpc>
                <a:spcPct val="80000"/>
              </a:lnSpc>
              <a:buNone/>
              <a:defRPr/>
            </a:pPr>
            <a:endParaRPr lang="en-GB" altLang="en-US" sz="2400" dirty="0"/>
          </a:p>
          <a:p>
            <a:pPr rtl="0">
              <a:lnSpc>
                <a:spcPct val="80000"/>
              </a:lnSpc>
              <a:buFont typeface="Wingdings" panose="05000000000000000000" pitchFamily="2" charset="2"/>
              <a:buChar char="Ø"/>
              <a:defRPr/>
            </a:pPr>
            <a:r>
              <a:rPr lang="cy" sz="2400"/>
              <a:t>Gwasanaeth cymorth yn ystod y dydd yn cynnig cymorth seiliedig ar gryfderau, wedi'i arwain gan anghenion, sy’n ystyriol o </a:t>
            </a:r>
            <a:r>
              <a:rPr lang="cy" sz="2400">
                <a:latin typeface="Outfit"/>
              </a:rPr>
              <a:t>drawma</a:t>
            </a:r>
            <a:endParaRPr lang="en-GB" altLang="en-US" sz="2400" dirty="0"/>
          </a:p>
          <a:p>
            <a:pPr marL="0" indent="0" rtl="0">
              <a:lnSpc>
                <a:spcPct val="80000"/>
              </a:lnSpc>
              <a:buNone/>
              <a:defRPr/>
            </a:pPr>
            <a:endParaRPr lang="en-GB" altLang="en-US" sz="2400" dirty="0"/>
          </a:p>
          <a:p>
            <a:pPr rtl="0">
              <a:lnSpc>
                <a:spcPct val="80000"/>
              </a:lnSpc>
              <a:buFont typeface="Wingdings" panose="05000000000000000000" pitchFamily="2" charset="2"/>
              <a:buChar char="Ø"/>
              <a:defRPr/>
            </a:pPr>
            <a:r>
              <a:rPr lang="cy" sz="2400"/>
              <a:t>Sesiynau galw heibio ddwywaith yr wythnos o fis Ebrill 2025 </a:t>
            </a:r>
            <a:endParaRPr lang="en-GB" altLang="en-US" sz="2400" dirty="0"/>
          </a:p>
          <a:p>
            <a:pPr marL="0" indent="0" rtl="0">
              <a:buNone/>
            </a:pPr>
            <a:endParaRPr lang="en-GB" sz="2400" dirty="0">
              <a:latin typeface="Outfit" pitchFamily="2" charset="0"/>
            </a:endParaRPr>
          </a:p>
        </p:txBody>
      </p:sp>
      <p:pic>
        <p:nvPicPr>
          <p:cNvPr id="4" name="Picture 3"/>
          <p:cNvPicPr>
            <a:picLocks noChangeAspect="1"/>
          </p:cNvPicPr>
          <p:nvPr/>
        </p:nvPicPr>
        <p:blipFill>
          <a:blip r:embed="rId2"/>
          <a:stretch>
            <a:fillRect/>
          </a:stretch>
        </p:blipFill>
        <p:spPr>
          <a:xfrm>
            <a:off x="7748752" y="646386"/>
            <a:ext cx="3886200" cy="5530577"/>
          </a:xfrm>
          <a:prstGeom prst="rect">
            <a:avLst/>
          </a:prstGeom>
        </p:spPr>
      </p:pic>
    </p:spTree>
    <p:extLst>
      <p:ext uri="{BB962C8B-B14F-4D97-AF65-F5344CB8AC3E}">
        <p14:creationId xmlns:p14="http://schemas.microsoft.com/office/powerpoint/2010/main" val="41775167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4782EB-D35D-BB2F-EF3C-FAD63EDDC11B}"/>
              </a:ext>
            </a:extLst>
          </p:cNvPr>
          <p:cNvSpPr>
            <a:spLocks noGrp="1"/>
          </p:cNvSpPr>
          <p:nvPr>
            <p:ph type="title"/>
          </p:nvPr>
        </p:nvSpPr>
        <p:spPr>
          <a:xfrm>
            <a:off x="586478" y="1683756"/>
            <a:ext cx="3115265" cy="2396359"/>
          </a:xfrm>
        </p:spPr>
        <p:txBody>
          <a:bodyPr rtlCol="0" anchor="b">
            <a:normAutofit fontScale="90000"/>
          </a:bodyPr>
          <a:lstStyle/>
          <a:p>
            <a:pPr algn="r" rtl="0"/>
            <a:r>
              <a:rPr lang="cy" sz="4000" b="1" dirty="0">
                <a:solidFill>
                  <a:srgbClr val="FFFFFF"/>
                </a:solidFill>
                <a:latin typeface="Outfit" pitchFamily="2" charset="0"/>
              </a:rPr>
              <a:t>Materion allweddol i fenywod ynghylch iechyd rhywiol </a:t>
            </a:r>
            <a:endParaRPr lang="en-GB" sz="4000" dirty="0">
              <a:solidFill>
                <a:srgbClr val="FFFFFF"/>
              </a:solidFill>
            </a:endParaRPr>
          </a:p>
        </p:txBody>
      </p:sp>
      <p:graphicFrame>
        <p:nvGraphicFramePr>
          <p:cNvPr id="5" name="Content Placeholder 2">
            <a:extLst>
              <a:ext uri="{FF2B5EF4-FFF2-40B4-BE49-F238E27FC236}">
                <a16:creationId xmlns:a16="http://schemas.microsoft.com/office/drawing/2014/main" id="{8928777D-91BF-C22F-55F6-8F9F36A247AB}"/>
              </a:ext>
            </a:extLst>
          </p:cNvPr>
          <p:cNvGraphicFramePr>
            <a:graphicFrameLocks noGrp="1"/>
          </p:cNvGraphicFramePr>
          <p:nvPr>
            <p:ph idx="1"/>
          </p:nvPr>
        </p:nvGraphicFramePr>
        <p:xfrm>
          <a:off x="4841990" y="362607"/>
          <a:ext cx="6666833" cy="62037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27846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CB604FE-D578-0C7E-9F2B-5D97455C1642}"/>
              </a:ext>
            </a:extLst>
          </p:cNvPr>
          <p:cNvSpPr>
            <a:spLocks noGrp="1"/>
          </p:cNvSpPr>
          <p:nvPr>
            <p:ph type="title"/>
          </p:nvPr>
        </p:nvSpPr>
        <p:spPr>
          <a:xfrm>
            <a:off x="838201" y="345810"/>
            <a:ext cx="5120561" cy="1325563"/>
          </a:xfrm>
        </p:spPr>
        <p:txBody>
          <a:bodyPr rtlCol="0">
            <a:normAutofit/>
          </a:bodyPr>
          <a:lstStyle/>
          <a:p>
            <a:pPr algn="ctr" rtl="0"/>
            <a:r>
              <a:rPr lang="cy" sz="4000" b="1">
                <a:latin typeface="Outfit" pitchFamily="2" charset="0"/>
              </a:rPr>
              <a:t>Gweithio ar y cyd gyda nyrsys iechyd rhywiol</a:t>
            </a:r>
            <a:endParaRPr lang="en-GB" dirty="0"/>
          </a:p>
        </p:txBody>
      </p:sp>
      <p:sp>
        <p:nvSpPr>
          <p:cNvPr id="3" name="Content Placeholder 2">
            <a:extLst>
              <a:ext uri="{FF2B5EF4-FFF2-40B4-BE49-F238E27FC236}">
                <a16:creationId xmlns:a16="http://schemas.microsoft.com/office/drawing/2014/main" id="{FCD567A2-482B-FB5D-AA26-A27DE62BC306}"/>
              </a:ext>
            </a:extLst>
          </p:cNvPr>
          <p:cNvSpPr>
            <a:spLocks noGrp="1"/>
          </p:cNvSpPr>
          <p:nvPr>
            <p:ph idx="1"/>
          </p:nvPr>
        </p:nvSpPr>
        <p:spPr>
          <a:xfrm>
            <a:off x="132080" y="1825625"/>
            <a:ext cx="6736079" cy="4874720"/>
          </a:xfrm>
        </p:spPr>
        <p:txBody>
          <a:bodyPr rtlCol="0">
            <a:normAutofit fontScale="92500"/>
          </a:bodyPr>
          <a:lstStyle/>
          <a:p>
            <a:pPr rtl="0"/>
            <a:r>
              <a:rPr lang="cy">
                <a:latin typeface="Outfit" pitchFamily="2" charset="0"/>
              </a:rPr>
              <a:t>Mae nyrsys yn cynghori SWAN os oes unrhyw bryderon iechyd, e.e. brigiad o achosion o Heintiau a Drosglwyddir yn Rhywiol (STIs) i sicrhau’r diogelwch mwyaf i fenywod</a:t>
            </a:r>
          </a:p>
          <a:p>
            <a:pPr rtl="0"/>
            <a:r>
              <a:rPr lang="cy">
                <a:latin typeface="Outfit" pitchFamily="2" charset="0"/>
              </a:rPr>
              <a:t>Cyswllt parhaus i drefnu apwyntiadau i fenywod</a:t>
            </a:r>
          </a:p>
          <a:p>
            <a:pPr rtl="0"/>
            <a:r>
              <a:rPr lang="cy">
                <a:latin typeface="Outfit" pitchFamily="2" charset="0"/>
              </a:rPr>
              <a:t>Diogelu - ymweliadau ar y cyd, rhybuddio/cysylltu os bydd menyw ar goll, sesiynau cymorth gyda SWAN os yw rhywun mewn perygl, swyddog gwybodaeth yr heddlu</a:t>
            </a:r>
          </a:p>
          <a:p>
            <a:pPr rtl="0"/>
            <a:r>
              <a:rPr lang="cy">
                <a:latin typeface="Outfit" pitchFamily="2" charset="0"/>
              </a:rPr>
              <a:t>Rhybuddir SWAN os oes angen i nyrs weld menyw i roi triniaeth frys iddi</a:t>
            </a:r>
          </a:p>
          <a:p>
            <a:pPr rtl="0"/>
            <a:endParaRPr lang="en-GB" dirty="0">
              <a:latin typeface="Outfit" pitchFamily="2" charset="0"/>
            </a:endParaRPr>
          </a:p>
        </p:txBody>
      </p:sp>
      <p:sp>
        <p:nvSpPr>
          <p:cNvPr id="18" name="Oval 17">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6" name="Picture 3" descr="DSCF0105">
            <a:extLst>
              <a:ext uri="{FF2B5EF4-FFF2-40B4-BE49-F238E27FC236}">
                <a16:creationId xmlns:a16="http://schemas.microsoft.com/office/drawing/2014/main" id="{54071FAF-D6BD-1101-9091-01D60D7D5161}"/>
              </a:ext>
            </a:extLst>
          </p:cNvPr>
          <p:cNvPicPr>
            <a:picLocks noChangeAspect="1" noChangeArrowheads="1"/>
          </p:cNvPicPr>
          <p:nvPr/>
        </p:nvPicPr>
        <p:blipFill rotWithShape="1">
          <a:blip r:embed="rId2" cstate="print"/>
          <a:srcRect r="8583" b="2"/>
          <a:stretch/>
        </p:blipFill>
        <p:spPr bwMode="auto">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a:noFill/>
        </p:spPr>
      </p:pic>
      <p:sp>
        <p:nvSpPr>
          <p:cNvPr id="20" name="Arc 19">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2" descr="DSCF0095">
            <a:extLst>
              <a:ext uri="{FF2B5EF4-FFF2-40B4-BE49-F238E27FC236}">
                <a16:creationId xmlns:a16="http://schemas.microsoft.com/office/drawing/2014/main" id="{B429486F-BF11-A388-6365-61484A33B554}"/>
              </a:ext>
            </a:extLst>
          </p:cNvPr>
          <p:cNvPicPr>
            <a:picLocks noChangeAspect="1" noChangeArrowheads="1"/>
          </p:cNvPicPr>
          <p:nvPr/>
        </p:nvPicPr>
        <p:blipFill rotWithShape="1">
          <a:blip r:embed="rId3" cstate="print"/>
          <a:srcRect r="11956" b="-1"/>
          <a:stretch/>
        </p:blipFill>
        <p:spPr bwMode="auto">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a:noFill/>
        </p:spPr>
      </p:pic>
    </p:spTree>
    <p:extLst>
      <p:ext uri="{BB962C8B-B14F-4D97-AF65-F5344CB8AC3E}">
        <p14:creationId xmlns:p14="http://schemas.microsoft.com/office/powerpoint/2010/main" val="8937613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AD96FDFD-4E42-4A06-B8B5-768A1DB9C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E3C30EB-2715-320B-4AFB-E2872D87546B}"/>
              </a:ext>
            </a:extLst>
          </p:cNvPr>
          <p:cNvSpPr>
            <a:spLocks noGrp="1"/>
          </p:cNvSpPr>
          <p:nvPr>
            <p:ph type="title"/>
          </p:nvPr>
        </p:nvSpPr>
        <p:spPr>
          <a:xfrm>
            <a:off x="971368" y="371719"/>
            <a:ext cx="6125964" cy="1906863"/>
          </a:xfrm>
        </p:spPr>
        <p:txBody>
          <a:bodyPr rtlCol="0" anchor="b">
            <a:normAutofit/>
          </a:bodyPr>
          <a:lstStyle/>
          <a:p>
            <a:pPr algn="just" rtl="0"/>
            <a:r>
              <a:rPr lang="cy" b="1">
                <a:latin typeface="Outfit" pitchFamily="2" charset="0"/>
              </a:rPr>
              <a:t>Parhad</a:t>
            </a:r>
            <a:endParaRPr lang="en-GB" b="1" dirty="0">
              <a:latin typeface="Outfit" pitchFamily="2" charset="0"/>
            </a:endParaRPr>
          </a:p>
        </p:txBody>
      </p:sp>
      <p:sp>
        <p:nvSpPr>
          <p:cNvPr id="3" name="Content Placeholder 2">
            <a:extLst>
              <a:ext uri="{FF2B5EF4-FFF2-40B4-BE49-F238E27FC236}">
                <a16:creationId xmlns:a16="http://schemas.microsoft.com/office/drawing/2014/main" id="{3ECC9BE8-CEC5-551A-88DD-6228F49B2943}"/>
              </a:ext>
            </a:extLst>
          </p:cNvPr>
          <p:cNvSpPr>
            <a:spLocks noGrp="1"/>
          </p:cNvSpPr>
          <p:nvPr>
            <p:ph idx="1"/>
          </p:nvPr>
        </p:nvSpPr>
        <p:spPr>
          <a:xfrm>
            <a:off x="971368" y="2356945"/>
            <a:ext cx="7132108" cy="3820018"/>
          </a:xfrm>
        </p:spPr>
        <p:txBody>
          <a:bodyPr rtlCol="0">
            <a:normAutofit fontScale="40000" lnSpcReduction="20000"/>
          </a:bodyPr>
          <a:lstStyle/>
          <a:p>
            <a:pPr rtl="0"/>
            <a:r>
              <a:rPr lang="cy" sz="5100">
                <a:latin typeface="Outfit"/>
              </a:rPr>
              <a:t>Mae staff SWAN yn mynychu sesiynau iechyd rhywiol gyda Dyfodol ac Ymddiriedolaeth Nelson er mwyn gweld menywod</a:t>
            </a:r>
          </a:p>
          <a:p>
            <a:pPr rtl="0"/>
            <a:r>
              <a:rPr lang="cy" sz="5100">
                <a:latin typeface="Outfit"/>
              </a:rPr>
              <a:t>Mynediad at wybodaeth gynaecolegol – mae nyrsys yn gwneud atgyfeiriadau ac yn mynd ar ôl canlyniadau ac ati.</a:t>
            </a:r>
          </a:p>
          <a:p>
            <a:pPr rtl="0"/>
            <a:r>
              <a:rPr lang="cy" sz="5100">
                <a:latin typeface="Outfit"/>
              </a:rPr>
              <a:t>Terfynu beichiogrwydd - mae nyrsys yn cwrdd â menywod yn yr ysbyty er mwyn cynnig cymorth cyn terfynu beichiogrwydd</a:t>
            </a:r>
            <a:endParaRPr lang="en-GB" sz="5100" dirty="0">
              <a:latin typeface="Outfit"/>
            </a:endParaRPr>
          </a:p>
          <a:p>
            <a:pPr rtl="0"/>
            <a:r>
              <a:rPr lang="cy" sz="5100">
                <a:latin typeface="Outfit"/>
              </a:rPr>
              <a:t>Gwasanaeth cofleidiol - cydgysylltu ar ôl apwyntiad ar y cyd â menywod i ddyrannu’r camau gweithredu, e.e. atgyfeirio mewn perthynas â SWOT, atgyfeirio mewn perthynas â thai.</a:t>
            </a:r>
          </a:p>
          <a:p>
            <a:pPr rtl="0"/>
            <a:r>
              <a:rPr lang="cy" sz="5100">
                <a:latin typeface="Outfit"/>
              </a:rPr>
              <a:t>Cymorth iechyd rhywiol 2024 – gwasanaeth yn ystod y dydd SWAN - 42 o fenywod; gwasanaeth allgymorth gyda'r hwyr SWAN - 33 o fenywod </a:t>
            </a:r>
          </a:p>
          <a:p>
            <a:pPr rtl="0"/>
            <a:endParaRPr lang="en-GB" sz="2000" dirty="0"/>
          </a:p>
        </p:txBody>
      </p:sp>
      <p:pic>
        <p:nvPicPr>
          <p:cNvPr id="8" name="Picture 7" descr="A room with blue couches and a table">
            <a:extLst>
              <a:ext uri="{FF2B5EF4-FFF2-40B4-BE49-F238E27FC236}">
                <a16:creationId xmlns:a16="http://schemas.microsoft.com/office/drawing/2014/main" id="{97B64F85-0215-DC85-CE4B-23316A103DA8}"/>
              </a:ext>
            </a:extLst>
          </p:cNvPr>
          <p:cNvPicPr>
            <a:picLocks noChangeAspect="1"/>
          </p:cNvPicPr>
          <p:nvPr/>
        </p:nvPicPr>
        <p:blipFill rotWithShape="1">
          <a:blip r:embed="rId2">
            <a:extLst>
              <a:ext uri="{28A0092B-C50C-407E-A947-70E740481C1C}">
                <a14:useLocalDpi xmlns:a14="http://schemas.microsoft.com/office/drawing/2010/main" val="0"/>
              </a:ext>
            </a:extLst>
          </a:blip>
          <a:srcRect t="26698" r="-2" b="15387"/>
          <a:stretch/>
        </p:blipFill>
        <p:spPr>
          <a:xfrm>
            <a:off x="7621024" y="-78828"/>
            <a:ext cx="4579876" cy="3615325"/>
          </a:xfrm>
          <a:custGeom>
            <a:avLst/>
            <a:gdLst/>
            <a:ahLst/>
            <a:cxnLst/>
            <a:rect l="l" t="t" r="r" b="b"/>
            <a:pathLst>
              <a:path w="4579876" h="3536502">
                <a:moveTo>
                  <a:pt x="457312" y="0"/>
                </a:moveTo>
                <a:lnTo>
                  <a:pt x="4579876" y="0"/>
                </a:lnTo>
                <a:lnTo>
                  <a:pt x="4579876" y="3057029"/>
                </a:lnTo>
                <a:lnTo>
                  <a:pt x="4508441" y="3086568"/>
                </a:lnTo>
                <a:cubicBezTo>
                  <a:pt x="4391572" y="3126663"/>
                  <a:pt x="4301124" y="3221848"/>
                  <a:pt x="4183947" y="3271738"/>
                </a:cubicBezTo>
                <a:cubicBezTo>
                  <a:pt x="4099090" y="3307854"/>
                  <a:pt x="4017967" y="3354374"/>
                  <a:pt x="3930625" y="3387123"/>
                </a:cubicBezTo>
                <a:cubicBezTo>
                  <a:pt x="3723932" y="3464557"/>
                  <a:pt x="3513195" y="3526689"/>
                  <a:pt x="3290337" y="3535564"/>
                </a:cubicBezTo>
                <a:cubicBezTo>
                  <a:pt x="3106332" y="3542605"/>
                  <a:pt x="1510274" y="3535872"/>
                  <a:pt x="861903" y="2528615"/>
                </a:cubicBezTo>
                <a:cubicBezTo>
                  <a:pt x="849470" y="2523717"/>
                  <a:pt x="835485" y="2510862"/>
                  <a:pt x="831133" y="2498619"/>
                </a:cubicBezTo>
                <a:cubicBezTo>
                  <a:pt x="810307" y="2441385"/>
                  <a:pt x="759333" y="2416594"/>
                  <a:pt x="713333" y="2385682"/>
                </a:cubicBezTo>
                <a:cubicBezTo>
                  <a:pt x="672925" y="2358442"/>
                  <a:pt x="630030" y="2329978"/>
                  <a:pt x="613246" y="2284067"/>
                </a:cubicBezTo>
                <a:cubicBezTo>
                  <a:pt x="591179" y="2222855"/>
                  <a:pt x="653963" y="2273050"/>
                  <a:pt x="665465" y="2249789"/>
                </a:cubicBezTo>
                <a:cubicBezTo>
                  <a:pt x="641532" y="2217960"/>
                  <a:pt x="604543" y="2188882"/>
                  <a:pt x="594908" y="2152767"/>
                </a:cubicBezTo>
                <a:cubicBezTo>
                  <a:pt x="559787" y="2022383"/>
                  <a:pt x="483946" y="1927503"/>
                  <a:pt x="370497" y="1853742"/>
                </a:cubicBezTo>
                <a:cubicBezTo>
                  <a:pt x="337861" y="1832624"/>
                  <a:pt x="316415" y="1794059"/>
                  <a:pt x="271969" y="1787940"/>
                </a:cubicBezTo>
                <a:cubicBezTo>
                  <a:pt x="173127" y="1774472"/>
                  <a:pt x="204209" y="1669186"/>
                  <a:pt x="151990" y="1622358"/>
                </a:cubicBezTo>
                <a:cubicBezTo>
                  <a:pt x="142044" y="1613481"/>
                  <a:pt x="133031" y="1596037"/>
                  <a:pt x="134895" y="1584102"/>
                </a:cubicBezTo>
                <a:cubicBezTo>
                  <a:pt x="137691" y="1566959"/>
                  <a:pt x="149504" y="1550739"/>
                  <a:pt x="159450" y="1535435"/>
                </a:cubicBezTo>
                <a:cubicBezTo>
                  <a:pt x="169708" y="1520133"/>
                  <a:pt x="185247" y="1506664"/>
                  <a:pt x="177788" y="1486465"/>
                </a:cubicBezTo>
                <a:cubicBezTo>
                  <a:pt x="174683" y="1478202"/>
                  <a:pt x="176855" y="1449432"/>
                  <a:pt x="153856" y="1472079"/>
                </a:cubicBezTo>
                <a:cubicBezTo>
                  <a:pt x="90760" y="1534212"/>
                  <a:pt x="54082" y="1475449"/>
                  <a:pt x="0" y="1447289"/>
                </a:cubicBezTo>
                <a:cubicBezTo>
                  <a:pt x="43515" y="1418212"/>
                  <a:pt x="82677" y="1397707"/>
                  <a:pt x="89205" y="1354247"/>
                </a:cubicBezTo>
                <a:cubicBezTo>
                  <a:pt x="102570" y="1264569"/>
                  <a:pt x="159758" y="1223557"/>
                  <a:pt x="246479" y="1215599"/>
                </a:cubicBezTo>
                <a:cubicBezTo>
                  <a:pt x="214465" y="1128983"/>
                  <a:pt x="214465" y="1128983"/>
                  <a:pt x="317968" y="1117045"/>
                </a:cubicBezTo>
                <a:cubicBezTo>
                  <a:pt x="278183" y="1061955"/>
                  <a:pt x="278183" y="1047876"/>
                  <a:pt x="326362" y="1028900"/>
                </a:cubicBezTo>
                <a:cubicBezTo>
                  <a:pt x="372673" y="1010841"/>
                  <a:pt x="423957" y="1004720"/>
                  <a:pt x="466852" y="976870"/>
                </a:cubicBezTo>
                <a:cubicBezTo>
                  <a:pt x="427377" y="906475"/>
                  <a:pt x="416188" y="824756"/>
                  <a:pt x="334754" y="790475"/>
                </a:cubicBezTo>
                <a:cubicBezTo>
                  <a:pt x="322010" y="785272"/>
                  <a:pt x="313307" y="764154"/>
                  <a:pt x="321386" y="751912"/>
                </a:cubicBezTo>
                <a:cubicBezTo>
                  <a:pt x="350915" y="707534"/>
                  <a:pt x="308644" y="623365"/>
                  <a:pt x="400645" y="613877"/>
                </a:cubicBezTo>
                <a:cubicBezTo>
                  <a:pt x="412147" y="612959"/>
                  <a:pt x="422716" y="603776"/>
                  <a:pt x="413701" y="591839"/>
                </a:cubicBezTo>
                <a:cubicBezTo>
                  <a:pt x="382618" y="550216"/>
                  <a:pt x="420228" y="552969"/>
                  <a:pt x="442917" y="547767"/>
                </a:cubicBezTo>
                <a:cubicBezTo>
                  <a:pt x="470271" y="541341"/>
                  <a:pt x="501353" y="559703"/>
                  <a:pt x="526840" y="537055"/>
                </a:cubicBezTo>
                <a:cubicBezTo>
                  <a:pt x="520932" y="513181"/>
                  <a:pt x="498866" y="513487"/>
                  <a:pt x="483325" y="505836"/>
                </a:cubicBezTo>
                <a:cubicBezTo>
                  <a:pt x="437946" y="483799"/>
                  <a:pt x="400956" y="457479"/>
                  <a:pt x="398780" y="400243"/>
                </a:cubicBezTo>
                <a:cubicBezTo>
                  <a:pt x="397229" y="354028"/>
                  <a:pt x="392255" y="313323"/>
                  <a:pt x="455041" y="299242"/>
                </a:cubicBezTo>
                <a:cubicBezTo>
                  <a:pt x="481149" y="293426"/>
                  <a:pt x="473687" y="260067"/>
                  <a:pt x="458769" y="243538"/>
                </a:cubicBezTo>
                <a:cubicBezTo>
                  <a:pt x="432038" y="214157"/>
                  <a:pt x="409972" y="174981"/>
                  <a:pt x="363969" y="172227"/>
                </a:cubicBezTo>
                <a:cubicBezTo>
                  <a:pt x="335995" y="170391"/>
                  <a:pt x="314549" y="158146"/>
                  <a:pt x="292481" y="144069"/>
                </a:cubicBezTo>
                <a:cubicBezTo>
                  <a:pt x="276630" y="133966"/>
                  <a:pt x="257670" y="125398"/>
                  <a:pt x="259534" y="103668"/>
                </a:cubicBezTo>
                <a:cubicBezTo>
                  <a:pt x="261399" y="82855"/>
                  <a:pt x="279736" y="74286"/>
                  <a:pt x="298387" y="70001"/>
                </a:cubicBezTo>
                <a:cubicBezTo>
                  <a:pt x="345011" y="59672"/>
                  <a:pt x="389535" y="45726"/>
                  <a:pt x="430782" y="19902"/>
                </a:cubicBezTo>
                <a:close/>
              </a:path>
            </a:pathLst>
          </a:custGeom>
        </p:spPr>
      </p:pic>
    </p:spTree>
    <p:extLst>
      <p:ext uri="{BB962C8B-B14F-4D97-AF65-F5344CB8AC3E}">
        <p14:creationId xmlns:p14="http://schemas.microsoft.com/office/powerpoint/2010/main" val="33987817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8FE0E0-D95D-46EF-A375-475D4DB0ED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8E450F0-0EAB-B477-E661-DF7F38B42FC8}"/>
              </a:ext>
            </a:extLst>
          </p:cNvPr>
          <p:cNvSpPr>
            <a:spLocks noGrp="1"/>
          </p:cNvSpPr>
          <p:nvPr>
            <p:ph type="title"/>
          </p:nvPr>
        </p:nvSpPr>
        <p:spPr>
          <a:xfrm>
            <a:off x="640080" y="640080"/>
            <a:ext cx="6894575" cy="3566160"/>
          </a:xfrm>
        </p:spPr>
        <p:txBody>
          <a:bodyPr vert="horz" lIns="91440" tIns="45720" rIns="91440" bIns="45720" rtlCol="0" anchor="b">
            <a:normAutofit/>
          </a:bodyPr>
          <a:lstStyle/>
          <a:p>
            <a:pPr rtl="0"/>
            <a:r>
              <a:rPr lang="cy" sz="6600" b="1"/>
              <a:t>Astudiaeth achos</a:t>
            </a:r>
            <a:endParaRPr lang="en-US" sz="6600" dirty="0"/>
          </a:p>
        </p:txBody>
      </p:sp>
      <p:sp>
        <p:nvSpPr>
          <p:cNvPr id="3" name="Content Placeholder 2">
            <a:extLst>
              <a:ext uri="{FF2B5EF4-FFF2-40B4-BE49-F238E27FC236}">
                <a16:creationId xmlns:a16="http://schemas.microsoft.com/office/drawing/2014/main" id="{455F1CE9-D303-8D87-FA81-3FCC2D8A9ADB}"/>
              </a:ext>
            </a:extLst>
          </p:cNvPr>
          <p:cNvSpPr>
            <a:spLocks noGrp="1"/>
          </p:cNvSpPr>
          <p:nvPr>
            <p:ph idx="1"/>
          </p:nvPr>
        </p:nvSpPr>
        <p:spPr>
          <a:xfrm>
            <a:off x="640080" y="4636008"/>
            <a:ext cx="6894576" cy="1572768"/>
          </a:xfrm>
        </p:spPr>
        <p:txBody>
          <a:bodyPr vert="horz" lIns="91440" tIns="45720" rIns="91440" bIns="45720" rtlCol="0">
            <a:normAutofit/>
          </a:bodyPr>
          <a:lstStyle/>
          <a:p>
            <a:pPr marL="0" indent="0" rtl="0">
              <a:buNone/>
            </a:pPr>
            <a:r>
              <a:rPr lang="cy" sz="2400"/>
              <a:t> </a:t>
            </a:r>
          </a:p>
        </p:txBody>
      </p:sp>
      <p:sp>
        <p:nvSpPr>
          <p:cNvPr id="11" name="sketchy line">
            <a:extLst>
              <a:ext uri="{FF2B5EF4-FFF2-40B4-BE49-F238E27FC236}">
                <a16:creationId xmlns:a16="http://schemas.microsoft.com/office/drawing/2014/main" id="{2D82A42F-AEBE-4065-9792-036A904D85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9646" y="440926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White puzzle with one red piece">
            <a:extLst>
              <a:ext uri="{FF2B5EF4-FFF2-40B4-BE49-F238E27FC236}">
                <a16:creationId xmlns:a16="http://schemas.microsoft.com/office/drawing/2014/main" id="{5B310EB6-2D28-39C6-52B5-7A833E21A901}"/>
              </a:ext>
            </a:extLst>
          </p:cNvPr>
          <p:cNvPicPr>
            <a:picLocks noChangeAspect="1"/>
          </p:cNvPicPr>
          <p:nvPr/>
        </p:nvPicPr>
        <p:blipFill rotWithShape="1">
          <a:blip r:embed="rId2"/>
          <a:srcRect l="34184" r="32580"/>
          <a:stretch/>
        </p:blipFill>
        <p:spPr>
          <a:xfrm>
            <a:off x="8139803" y="10"/>
            <a:ext cx="4052199" cy="6857990"/>
          </a:xfrm>
          <a:custGeom>
            <a:avLst/>
            <a:gdLst/>
            <a:ahLst/>
            <a:cxnLst/>
            <a:rect l="l" t="t" r="r" b="b"/>
            <a:pathLst>
              <a:path w="4052199" h="6858000">
                <a:moveTo>
                  <a:pt x="25603" y="0"/>
                </a:moveTo>
                <a:lnTo>
                  <a:pt x="4052199" y="0"/>
                </a:lnTo>
                <a:lnTo>
                  <a:pt x="4052199" y="6858000"/>
                </a:lnTo>
                <a:lnTo>
                  <a:pt x="28079" y="6858000"/>
                </a:lnTo>
                <a:lnTo>
                  <a:pt x="37459" y="6497135"/>
                </a:lnTo>
                <a:cubicBezTo>
                  <a:pt x="37586" y="6492050"/>
                  <a:pt x="38603" y="6487092"/>
                  <a:pt x="38603" y="6482007"/>
                </a:cubicBezTo>
                <a:cubicBezTo>
                  <a:pt x="47502" y="6367973"/>
                  <a:pt x="52587" y="6253939"/>
                  <a:pt x="18135" y="6142702"/>
                </a:cubicBezTo>
                <a:cubicBezTo>
                  <a:pt x="15084" y="6132214"/>
                  <a:pt x="13495" y="6121344"/>
                  <a:pt x="13432" y="6110411"/>
                </a:cubicBezTo>
                <a:cubicBezTo>
                  <a:pt x="11690" y="6013324"/>
                  <a:pt x="15936" y="5916236"/>
                  <a:pt x="26145" y="5819669"/>
                </a:cubicBezTo>
                <a:cubicBezTo>
                  <a:pt x="31229" y="5760555"/>
                  <a:pt x="26017" y="5700423"/>
                  <a:pt x="42926" y="5641690"/>
                </a:cubicBezTo>
                <a:cubicBezTo>
                  <a:pt x="50337" y="5612565"/>
                  <a:pt x="54595" y="5582728"/>
                  <a:pt x="55638" y="5552700"/>
                </a:cubicBezTo>
                <a:cubicBezTo>
                  <a:pt x="60087" y="5479983"/>
                  <a:pt x="38603" y="5411588"/>
                  <a:pt x="18263" y="5343066"/>
                </a:cubicBezTo>
                <a:cubicBezTo>
                  <a:pt x="7456" y="5306707"/>
                  <a:pt x="-5384" y="5269459"/>
                  <a:pt x="2372" y="5231320"/>
                </a:cubicBezTo>
                <a:cubicBezTo>
                  <a:pt x="16076" y="5173655"/>
                  <a:pt x="23920" y="5114744"/>
                  <a:pt x="25763" y="5055502"/>
                </a:cubicBezTo>
                <a:cubicBezTo>
                  <a:pt x="25635" y="5012660"/>
                  <a:pt x="15338" y="4970962"/>
                  <a:pt x="18898" y="4928374"/>
                </a:cubicBezTo>
                <a:cubicBezTo>
                  <a:pt x="27073" y="4845715"/>
                  <a:pt x="29157" y="4762561"/>
                  <a:pt x="25127" y="4679584"/>
                </a:cubicBezTo>
                <a:cubicBezTo>
                  <a:pt x="25077" y="4646429"/>
                  <a:pt x="28776" y="4613376"/>
                  <a:pt x="36187" y="4581060"/>
                </a:cubicBezTo>
                <a:cubicBezTo>
                  <a:pt x="45493" y="4524043"/>
                  <a:pt x="47464" y="4466060"/>
                  <a:pt x="42036" y="4408547"/>
                </a:cubicBezTo>
                <a:cubicBezTo>
                  <a:pt x="36060" y="4341932"/>
                  <a:pt x="18263" y="4276334"/>
                  <a:pt x="13685" y="4209719"/>
                </a:cubicBezTo>
                <a:cubicBezTo>
                  <a:pt x="6694" y="4099371"/>
                  <a:pt x="16610" y="3989024"/>
                  <a:pt x="26398" y="3879186"/>
                </a:cubicBezTo>
                <a:cubicBezTo>
                  <a:pt x="34026" y="3808731"/>
                  <a:pt x="36060" y="3737781"/>
                  <a:pt x="32501" y="3667009"/>
                </a:cubicBezTo>
                <a:cubicBezTo>
                  <a:pt x="28051" y="3610818"/>
                  <a:pt x="21059" y="3554755"/>
                  <a:pt x="19788" y="3498437"/>
                </a:cubicBezTo>
                <a:cubicBezTo>
                  <a:pt x="17627" y="3398006"/>
                  <a:pt x="18390" y="3297701"/>
                  <a:pt x="24237" y="3197143"/>
                </a:cubicBezTo>
                <a:cubicBezTo>
                  <a:pt x="27162" y="3146928"/>
                  <a:pt x="32119" y="3096966"/>
                  <a:pt x="34026" y="3046242"/>
                </a:cubicBezTo>
                <a:cubicBezTo>
                  <a:pt x="35933" y="2995518"/>
                  <a:pt x="40001" y="2944413"/>
                  <a:pt x="28433" y="2894578"/>
                </a:cubicBezTo>
                <a:cubicBezTo>
                  <a:pt x="8855" y="2810038"/>
                  <a:pt x="23220" y="2725879"/>
                  <a:pt x="27415" y="2641593"/>
                </a:cubicBezTo>
                <a:cubicBezTo>
                  <a:pt x="29958" y="2589217"/>
                  <a:pt x="45214" y="2535568"/>
                  <a:pt x="31738" y="2484717"/>
                </a:cubicBezTo>
                <a:cubicBezTo>
                  <a:pt x="10507" y="2405008"/>
                  <a:pt x="24492" y="2326951"/>
                  <a:pt x="31738" y="2248513"/>
                </a:cubicBezTo>
                <a:cubicBezTo>
                  <a:pt x="40218" y="2174283"/>
                  <a:pt x="38768" y="2099252"/>
                  <a:pt x="27415" y="2025403"/>
                </a:cubicBezTo>
                <a:cubicBezTo>
                  <a:pt x="12986" y="1952165"/>
                  <a:pt x="12986" y="1876803"/>
                  <a:pt x="27415" y="1803565"/>
                </a:cubicBezTo>
                <a:cubicBezTo>
                  <a:pt x="39276" y="1743102"/>
                  <a:pt x="40598" y="1681038"/>
                  <a:pt x="31356" y="1620119"/>
                </a:cubicBezTo>
                <a:cubicBezTo>
                  <a:pt x="25127" y="1576514"/>
                  <a:pt x="13940" y="1533163"/>
                  <a:pt x="12414" y="1489558"/>
                </a:cubicBezTo>
                <a:cubicBezTo>
                  <a:pt x="9262" y="1398420"/>
                  <a:pt x="11118" y="1307167"/>
                  <a:pt x="18008" y="1216233"/>
                </a:cubicBezTo>
                <a:cubicBezTo>
                  <a:pt x="26017" y="1112496"/>
                  <a:pt x="41400" y="1009268"/>
                  <a:pt x="30721" y="904896"/>
                </a:cubicBezTo>
                <a:cubicBezTo>
                  <a:pt x="27162" y="869046"/>
                  <a:pt x="19661" y="833323"/>
                  <a:pt x="18771" y="797346"/>
                </a:cubicBezTo>
                <a:cubicBezTo>
                  <a:pt x="17118" y="730095"/>
                  <a:pt x="16737" y="663607"/>
                  <a:pt x="20169" y="593941"/>
                </a:cubicBezTo>
                <a:cubicBezTo>
                  <a:pt x="23602" y="524274"/>
                  <a:pt x="38348" y="451938"/>
                  <a:pt x="28433" y="383798"/>
                </a:cubicBezTo>
                <a:cubicBezTo>
                  <a:pt x="18516" y="315657"/>
                  <a:pt x="24873" y="248406"/>
                  <a:pt x="31229" y="181410"/>
                </a:cubicBezTo>
                <a:cubicBezTo>
                  <a:pt x="34344" y="149565"/>
                  <a:pt x="36410" y="118069"/>
                  <a:pt x="35854" y="86700"/>
                </a:cubicBezTo>
                <a:close/>
              </a:path>
            </a:pathLst>
          </a:custGeom>
        </p:spPr>
      </p:pic>
    </p:spTree>
    <p:extLst>
      <p:ext uri="{BB962C8B-B14F-4D97-AF65-F5344CB8AC3E}">
        <p14:creationId xmlns:p14="http://schemas.microsoft.com/office/powerpoint/2010/main" val="2771611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BB4F242-EA44-E2B6-94DA-7D1CD11CFA50}"/>
              </a:ext>
            </a:extLst>
          </p:cNvPr>
          <p:cNvSpPr>
            <a:spLocks noGrp="1"/>
          </p:cNvSpPr>
          <p:nvPr>
            <p:ph type="title"/>
          </p:nvPr>
        </p:nvSpPr>
        <p:spPr>
          <a:xfrm>
            <a:off x="640080" y="325369"/>
            <a:ext cx="6430754" cy="1956841"/>
          </a:xfrm>
        </p:spPr>
        <p:txBody>
          <a:bodyPr rtlCol="0" anchor="b">
            <a:normAutofit/>
          </a:bodyPr>
          <a:lstStyle/>
          <a:p>
            <a:pPr rtl="0"/>
            <a:r>
              <a:rPr lang="cy" sz="5400" b="1">
                <a:latin typeface="Outfit" pitchFamily="2" charset="0"/>
              </a:rPr>
              <a:t>Manylion cyswllt</a:t>
            </a:r>
            <a:r>
              <a:rPr lang="cy" sz="4800" b="1">
                <a:latin typeface="Outfit" pitchFamily="2" charset="0"/>
              </a:rPr>
              <a:t> SWAN</a:t>
            </a:r>
            <a:endParaRPr lang="en-GB" sz="5400" b="1" dirty="0">
              <a:latin typeface="Outfit" pitchFamily="2" charset="0"/>
            </a:endParaRP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B28CED34-71E9-A35A-EE77-54ABFE73C321}"/>
              </a:ext>
            </a:extLst>
          </p:cNvPr>
          <p:cNvSpPr>
            <a:spLocks noGrp="1"/>
          </p:cNvSpPr>
          <p:nvPr>
            <p:ph idx="1"/>
          </p:nvPr>
        </p:nvSpPr>
        <p:spPr>
          <a:xfrm>
            <a:off x="640080" y="2731008"/>
            <a:ext cx="9481382" cy="4126991"/>
          </a:xfrm>
        </p:spPr>
        <p:txBody>
          <a:bodyPr rtlCol="0">
            <a:normAutofit fontScale="92500" lnSpcReduction="20000"/>
          </a:bodyPr>
          <a:lstStyle/>
          <a:p>
            <a:pPr marL="0" indent="0" algn="ctr" rtl="0">
              <a:buFontTx/>
              <a:buNone/>
            </a:pPr>
            <a:endParaRPr lang="en-GB" sz="2200" b="0" i="0" dirty="0">
              <a:effectLst/>
              <a:latin typeface="Calibri" panose="020F0502020204030204" pitchFamily="34" charset="0"/>
            </a:endParaRPr>
          </a:p>
          <a:p>
            <a:pPr marL="0" indent="0" algn="ctr" rtl="0">
              <a:buFontTx/>
              <a:buNone/>
            </a:pPr>
            <a:endParaRPr lang="en-GB" sz="2200" dirty="0">
              <a:latin typeface="Calibri" panose="020F0502020204030204" pitchFamily="34" charset="0"/>
            </a:endParaRPr>
          </a:p>
          <a:p>
            <a:pPr marL="0" indent="0" algn="ctr" rtl="0">
              <a:buFontTx/>
              <a:buNone/>
            </a:pPr>
            <a:r>
              <a:rPr lang="cy" b="0" i="0">
                <a:effectLst/>
                <a:latin typeface="Outfit"/>
              </a:rPr>
              <a:t> </a:t>
            </a:r>
            <a:r>
              <a:rPr lang="cy" b="1">
                <a:latin typeface="Outfit"/>
              </a:rPr>
              <a:t>Er mwyn </a:t>
            </a:r>
            <a:r>
              <a:rPr lang="cy" sz="3000" b="1">
                <a:latin typeface="Outfit"/>
              </a:rPr>
              <a:t>hunan-atgyfeirio </a:t>
            </a:r>
            <a:r>
              <a:rPr lang="cy" b="1">
                <a:latin typeface="Outfit"/>
              </a:rPr>
              <a:t>neu gael atgyfeiriad gan asiantaeth </a:t>
            </a:r>
            <a:endParaRPr lang="en-GB" altLang="en-US" b="1" dirty="0">
              <a:latin typeface="Outfit"/>
            </a:endParaRPr>
          </a:p>
          <a:p>
            <a:pPr marL="0" indent="0" algn="ctr" rtl="0">
              <a:buFontTx/>
              <a:buNone/>
            </a:pPr>
            <a:endParaRPr lang="en-GB" altLang="en-US" b="1" dirty="0">
              <a:latin typeface="Outfit"/>
            </a:endParaRPr>
          </a:p>
          <a:p>
            <a:pPr marL="0" indent="0" algn="ctr" rtl="0">
              <a:buFontTx/>
              <a:buNone/>
            </a:pPr>
            <a:r>
              <a:rPr lang="cy" b="1">
                <a:latin typeface="Outfit"/>
              </a:rPr>
              <a:t>Cymorth i Ferched Abertawe</a:t>
            </a:r>
          </a:p>
          <a:p>
            <a:pPr marL="0" indent="0" algn="ctr" rtl="0">
              <a:buFontTx/>
              <a:buNone/>
            </a:pPr>
            <a:r>
              <a:rPr lang="cy" b="1">
                <a:latin typeface="Outfit"/>
              </a:rPr>
              <a:t>01792 644683 </a:t>
            </a:r>
            <a:endParaRPr lang="en-GB" altLang="en-US" b="1" dirty="0">
              <a:latin typeface="Outfit"/>
            </a:endParaRPr>
          </a:p>
          <a:p>
            <a:pPr marL="0" indent="0" algn="ctr" rtl="0">
              <a:buFontTx/>
              <a:buNone/>
            </a:pPr>
            <a:endParaRPr lang="en-GB" altLang="en-US" b="1" dirty="0">
              <a:latin typeface="Outfit"/>
            </a:endParaRPr>
          </a:p>
          <a:p>
            <a:pPr marL="0" indent="0" algn="ctr" rtl="0">
              <a:buFontTx/>
              <a:buNone/>
            </a:pPr>
            <a:r>
              <a:rPr lang="cy" b="1">
                <a:latin typeface="Outfit"/>
              </a:rPr>
              <a:t>NEU</a:t>
            </a:r>
          </a:p>
          <a:p>
            <a:pPr marL="0" indent="0" algn="ctr" rtl="0">
              <a:buFontTx/>
              <a:buNone/>
            </a:pPr>
            <a:endParaRPr lang="en-GB" altLang="en-US" b="1" dirty="0">
              <a:latin typeface="Outfit"/>
            </a:endParaRPr>
          </a:p>
          <a:p>
            <a:pPr marL="0" indent="0" algn="ctr" rtl="0">
              <a:buNone/>
            </a:pPr>
            <a:r>
              <a:rPr lang="cy" b="1">
                <a:latin typeface="Outfit"/>
              </a:rPr>
              <a:t>    swan@swanseawa.org.uk</a:t>
            </a:r>
            <a:endParaRPr lang="en-GB" b="1" dirty="0">
              <a:latin typeface="Outfit"/>
            </a:endParaRPr>
          </a:p>
        </p:txBody>
      </p:sp>
      <p:pic>
        <p:nvPicPr>
          <p:cNvPr id="4" name="Picture 3"/>
          <p:cNvPicPr>
            <a:picLocks noChangeAspect="1"/>
          </p:cNvPicPr>
          <p:nvPr/>
        </p:nvPicPr>
        <p:blipFill>
          <a:blip r:embed="rId2"/>
          <a:stretch>
            <a:fillRect/>
          </a:stretch>
        </p:blipFill>
        <p:spPr>
          <a:xfrm>
            <a:off x="8282152" y="468656"/>
            <a:ext cx="3589283" cy="2262352"/>
          </a:xfrm>
          <a:prstGeom prst="rect">
            <a:avLst/>
          </a:prstGeom>
        </p:spPr>
      </p:pic>
    </p:spTree>
    <p:extLst>
      <p:ext uri="{BB962C8B-B14F-4D97-AF65-F5344CB8AC3E}">
        <p14:creationId xmlns:p14="http://schemas.microsoft.com/office/powerpoint/2010/main" val="15919503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8725" y="2018483"/>
            <a:ext cx="10492882" cy="443198"/>
          </a:xfrm>
        </p:spPr>
        <p:txBody>
          <a:bodyPr/>
          <a:lstStyle/>
          <a:p>
            <a:r>
              <a:rPr lang="en-GB" sz="3200" dirty="0"/>
              <a:t>Sesiwn cwestiwn ac ateb</a:t>
            </a:r>
          </a:p>
        </p:txBody>
      </p:sp>
    </p:spTree>
    <p:extLst>
      <p:ext uri="{BB962C8B-B14F-4D97-AF65-F5344CB8AC3E}">
        <p14:creationId xmlns:p14="http://schemas.microsoft.com/office/powerpoint/2010/main" val="2342260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6ED79A-1CC8-8367-D6E7-6E1B31558308}"/>
              </a:ext>
            </a:extLst>
          </p:cNvPr>
          <p:cNvSpPr>
            <a:spLocks noGrp="1"/>
          </p:cNvSpPr>
          <p:nvPr>
            <p:ph type="title"/>
          </p:nvPr>
        </p:nvSpPr>
        <p:spPr>
          <a:xfrm>
            <a:off x="1148025" y="447675"/>
            <a:ext cx="9895951" cy="880532"/>
          </a:xfrm>
        </p:spPr>
        <p:txBody>
          <a:bodyPr rtlCol="0">
            <a:normAutofit fontScale="90000"/>
          </a:bodyPr>
          <a:lstStyle/>
          <a:p>
            <a:pPr rtl="0"/>
            <a:r>
              <a:rPr lang="cy" sz="31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PAM DEFNYDDIO'R TERM “GWEITHIWR RHYW”?</a:t>
            </a:r>
            <a:br>
              <a:rPr lang="en-GB" sz="4000" dirty="0">
                <a:solidFill>
                  <a:srgbClr val="FFFFFF"/>
                </a:solidFill>
              </a:rPr>
            </a:br>
            <a:endParaRPr lang="en-GB" sz="4000" dirty="0">
              <a:solidFill>
                <a:srgbClr val="FFFFFF"/>
              </a:solidFill>
            </a:endParaRPr>
          </a:p>
        </p:txBody>
      </p:sp>
      <p:sp>
        <p:nvSpPr>
          <p:cNvPr id="3" name="Content Placeholder 2">
            <a:extLst>
              <a:ext uri="{FF2B5EF4-FFF2-40B4-BE49-F238E27FC236}">
                <a16:creationId xmlns:a16="http://schemas.microsoft.com/office/drawing/2014/main" id="{41DD6070-74D4-7264-94D7-FBE61ED43F06}"/>
              </a:ext>
            </a:extLst>
          </p:cNvPr>
          <p:cNvSpPr>
            <a:spLocks noGrp="1"/>
          </p:cNvSpPr>
          <p:nvPr>
            <p:ph idx="1"/>
          </p:nvPr>
        </p:nvSpPr>
        <p:spPr>
          <a:xfrm>
            <a:off x="1371599" y="2318197"/>
            <a:ext cx="9724031" cy="3683358"/>
          </a:xfrm>
        </p:spPr>
        <p:txBody>
          <a:bodyPr rtlCol="0" anchor="ctr">
            <a:normAutofit/>
          </a:bodyPr>
          <a:lstStyle/>
          <a:p>
            <a:pPr rtl="0"/>
            <a:r>
              <a:rPr lang="cy" sz="2400" b="0" i="0">
                <a:effectLst/>
                <a:latin typeface="Roboto Condensed" panose="02000000000000000000" pitchFamily="2" charset="0"/>
              </a:rPr>
              <a:t>Yn gyntaf, dyma'r term y mae gweithwyr rhyw ledled y byd wedi dweud eu bod yn ei ffafrio.   </a:t>
            </a:r>
          </a:p>
          <a:p>
            <a:pPr rtl="0"/>
            <a:r>
              <a:rPr lang="cy" sz="2400" b="0" i="0">
                <a:effectLst/>
                <a:latin typeface="Roboto Condensed" panose="02000000000000000000" pitchFamily="2" charset="0"/>
              </a:rPr>
              <a:t>Yn ail, mae'r term gweithiwr rhyw yn ein helpu i weld bod gwaith rhyw, i lawer, yn swydd, nid yn hunaniaeth.</a:t>
            </a:r>
          </a:p>
          <a:p>
            <a:pPr rtl="0"/>
            <a:endParaRPr lang="en-GB" sz="2000" dirty="0"/>
          </a:p>
        </p:txBody>
      </p:sp>
    </p:spTree>
    <p:extLst>
      <p:ext uri="{BB962C8B-B14F-4D97-AF65-F5344CB8AC3E}">
        <p14:creationId xmlns:p14="http://schemas.microsoft.com/office/powerpoint/2010/main" val="12831173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8725" y="2018483"/>
            <a:ext cx="10492882" cy="443198"/>
          </a:xfrm>
        </p:spPr>
        <p:txBody>
          <a:bodyPr/>
          <a:lstStyle/>
          <a:p>
            <a:r>
              <a:rPr lang="en-GB" sz="3200" dirty="0"/>
              <a:t>Diolch</a:t>
            </a:r>
          </a:p>
        </p:txBody>
      </p:sp>
    </p:spTree>
    <p:extLst>
      <p:ext uri="{BB962C8B-B14F-4D97-AF65-F5344CB8AC3E}">
        <p14:creationId xmlns:p14="http://schemas.microsoft.com/office/powerpoint/2010/main" val="1456095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6689D43-1640-ED72-2EEC-6747C472C803}"/>
              </a:ext>
            </a:extLst>
          </p:cNvPr>
          <p:cNvSpPr>
            <a:spLocks noGrp="1"/>
          </p:cNvSpPr>
          <p:nvPr>
            <p:ph type="title"/>
          </p:nvPr>
        </p:nvSpPr>
        <p:spPr>
          <a:xfrm>
            <a:off x="571500" y="294538"/>
            <a:ext cx="10963275" cy="1033669"/>
          </a:xfrm>
        </p:spPr>
        <p:txBody>
          <a:bodyPr rtlCol="0">
            <a:normAutofit/>
          </a:bodyPr>
          <a:lstStyle/>
          <a:p>
            <a:pPr rtl="0"/>
            <a:r>
              <a:rPr lang="cy" sz="2800" b="0" i="0" cap="all">
                <a:solidFill>
                  <a:srgbClr val="FFFFFF"/>
                </a:solidFill>
                <a:effectLst/>
                <a:latin typeface="Roboto Condensed" panose="02000000000000000000" pitchFamily="2" charset="0"/>
              </a:rPr>
              <a:t>Beth yw'r gwahaniaeth rhwng “gwaith rhyw” a “phuteindra”?</a:t>
            </a:r>
            <a:br>
              <a:rPr lang="en-GB" sz="2800" b="0" i="0" cap="all" dirty="0">
                <a:solidFill>
                  <a:srgbClr val="FFFFFF"/>
                </a:solidFill>
                <a:effectLst/>
                <a:latin typeface="Roboto Condensed" panose="02000000000000000000" pitchFamily="2" charset="0"/>
              </a:rPr>
            </a:br>
            <a:endParaRPr lang="en-GB" sz="2800" dirty="0">
              <a:solidFill>
                <a:srgbClr val="FFFFFF"/>
              </a:solidFill>
            </a:endParaRPr>
          </a:p>
        </p:txBody>
      </p:sp>
      <p:sp>
        <p:nvSpPr>
          <p:cNvPr id="3" name="Content Placeholder 2">
            <a:extLst>
              <a:ext uri="{FF2B5EF4-FFF2-40B4-BE49-F238E27FC236}">
                <a16:creationId xmlns:a16="http://schemas.microsoft.com/office/drawing/2014/main" id="{03FE3C83-961E-C89B-82AD-B281364A7208}"/>
              </a:ext>
            </a:extLst>
          </p:cNvPr>
          <p:cNvSpPr>
            <a:spLocks noGrp="1"/>
          </p:cNvSpPr>
          <p:nvPr>
            <p:ph idx="1"/>
          </p:nvPr>
        </p:nvSpPr>
        <p:spPr>
          <a:xfrm>
            <a:off x="1371599" y="2318197"/>
            <a:ext cx="9724031" cy="3683358"/>
          </a:xfrm>
        </p:spPr>
        <p:txBody>
          <a:bodyPr rtlCol="0" anchor="ctr">
            <a:normAutofit/>
          </a:bodyPr>
          <a:lstStyle/>
          <a:p>
            <a:pPr rtl="0"/>
            <a:r>
              <a:rPr lang="cy" sz="2000" b="0" i="0">
                <a:effectLst/>
                <a:latin typeface="Roboto Condensed" panose="02000000000000000000" pitchFamily="2" charset="0"/>
              </a:rPr>
              <a:t>Mae gwaith rhyw yn cynnwys holl faes gwasanaethau rhywiol, yn gyfreithlon ac yn anghyfreithlon, gan gynnwys pornograffi, dawnsio egsotig, gwaith ffetis, gwaith ar y we, a phuteindra. </a:t>
            </a:r>
          </a:p>
          <a:p>
            <a:pPr rtl="0"/>
            <a:r>
              <a:rPr lang="cy" sz="2000" b="0" i="0">
                <a:effectLst/>
                <a:latin typeface="Roboto Condensed" panose="02000000000000000000" pitchFamily="2" charset="0"/>
              </a:rPr>
              <a:t>Puteindra yw'r term a ddefnyddir yn y gyfraith. Diffinnir elfennau cyfreithiol puteindra gan statudau sy'n amrywio ar draws awdurdodaethau. Yn gyffredinol, mae puteindra yn golygu cyfnewid gwasanaethau rhywiol am iawndal ariannol neu fathau eraill o daliadau. </a:t>
            </a:r>
          </a:p>
          <a:p>
            <a:pPr rtl="0"/>
            <a:r>
              <a:rPr lang="cy" sz="2000" b="0" i="0">
                <a:effectLst/>
                <a:latin typeface="Roboto Condensed" panose="02000000000000000000" pitchFamily="2" charset="0"/>
              </a:rPr>
              <a:t>Mae llawer o fframweithiau cyfreithiol yn gwahaniaethu rhwng unigolion sy'n darparu gwasanaethau, y cyfeirir atynt yn aml yn weithwyr rhyw, a'r rhai sy'n hwyluso neu'n elwa ar y trafodiad, megis pimps neu berchnogion puteindai.</a:t>
            </a:r>
          </a:p>
          <a:p>
            <a:pPr rtl="0"/>
            <a:r>
              <a:rPr lang="cy" sz="2000" b="0" i="0">
                <a:effectLst/>
                <a:latin typeface="Roboto Condensed" panose="02000000000000000000" pitchFamily="2" charset="0"/>
              </a:rPr>
              <a:t>Yn ogystal, gall y diffiniad o’r hyn sy’n gyfystyr â “gweithred rywiol” amrywio, gan gymhlethu’r dirwedd gyfreithiol ymhellach.</a:t>
            </a:r>
            <a:endParaRPr lang="en-GB" sz="2000" dirty="0"/>
          </a:p>
        </p:txBody>
      </p:sp>
    </p:spTree>
    <p:extLst>
      <p:ext uri="{BB962C8B-B14F-4D97-AF65-F5344CB8AC3E}">
        <p14:creationId xmlns:p14="http://schemas.microsoft.com/office/powerpoint/2010/main" val="1404157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8D44748-92BA-A4E6-9AFC-652E793C7CE5}"/>
              </a:ext>
            </a:extLst>
          </p:cNvPr>
          <p:cNvSpPr>
            <a:spLocks noGrp="1"/>
          </p:cNvSpPr>
          <p:nvPr>
            <p:ph type="title"/>
          </p:nvPr>
        </p:nvSpPr>
        <p:spPr>
          <a:xfrm>
            <a:off x="699714" y="353160"/>
            <a:ext cx="7091300" cy="898581"/>
          </a:xfrm>
        </p:spPr>
        <p:txBody>
          <a:bodyPr vert="horz" lIns="91440" tIns="45720" rIns="91440" bIns="45720" rtlCol="0" anchor="ctr">
            <a:normAutofit fontScale="90000"/>
          </a:bodyPr>
          <a:lstStyle/>
          <a:p>
            <a:pPr rtl="0"/>
            <a:r>
              <a:rPr lang="cy" sz="32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CAMSYNIADAU YNGHYLCH GWEITHWYR RHYW</a:t>
            </a:r>
          </a:p>
        </p:txBody>
      </p:sp>
      <p:pic>
        <p:nvPicPr>
          <p:cNvPr id="7" name="Picture 6">
            <a:extLst>
              <a:ext uri="{FF2B5EF4-FFF2-40B4-BE49-F238E27FC236}">
                <a16:creationId xmlns:a16="http://schemas.microsoft.com/office/drawing/2014/main" id="{6E85A13A-ED0C-A71A-C92C-A958CF7DCD14}"/>
              </a:ext>
            </a:extLst>
          </p:cNvPr>
          <p:cNvPicPr>
            <a:picLocks noChangeAspect="1"/>
          </p:cNvPicPr>
          <p:nvPr/>
        </p:nvPicPr>
        <p:blipFill>
          <a:blip r:embed="rId2"/>
          <a:stretch>
            <a:fillRect/>
          </a:stretch>
        </p:blipFill>
        <p:spPr>
          <a:xfrm>
            <a:off x="5943600" y="3376860"/>
            <a:ext cx="5489032" cy="3046412"/>
          </a:xfrm>
          <a:prstGeom prst="rect">
            <a:avLst/>
          </a:prstGeom>
          <a:ln w="28575">
            <a:solidFill>
              <a:schemeClr val="accent1"/>
            </a:solidFill>
          </a:ln>
        </p:spPr>
      </p:pic>
      <p:pic>
        <p:nvPicPr>
          <p:cNvPr id="5" name="Content Placeholder 4">
            <a:extLst>
              <a:ext uri="{FF2B5EF4-FFF2-40B4-BE49-F238E27FC236}">
                <a16:creationId xmlns:a16="http://schemas.microsoft.com/office/drawing/2014/main" id="{7EEA2B96-94B8-B572-EFD1-BA11397CA7E3}"/>
              </a:ext>
            </a:extLst>
          </p:cNvPr>
          <p:cNvPicPr>
            <a:picLocks noGrp="1" noChangeAspect="1"/>
          </p:cNvPicPr>
          <p:nvPr>
            <p:ph idx="1"/>
          </p:nvPr>
        </p:nvPicPr>
        <p:blipFill>
          <a:blip r:embed="rId3"/>
          <a:stretch>
            <a:fillRect/>
          </a:stretch>
        </p:blipFill>
        <p:spPr>
          <a:xfrm>
            <a:off x="411091" y="1729328"/>
            <a:ext cx="4656210" cy="3084738"/>
          </a:xfrm>
          <a:prstGeom prst="rect">
            <a:avLst/>
          </a:prstGeom>
          <a:ln w="28575">
            <a:solidFill>
              <a:schemeClr val="accent1"/>
            </a:solidFill>
          </a:ln>
        </p:spPr>
      </p:pic>
      <p:sp>
        <p:nvSpPr>
          <p:cNvPr id="11" name="TextBox 10">
            <a:extLst>
              <a:ext uri="{FF2B5EF4-FFF2-40B4-BE49-F238E27FC236}">
                <a16:creationId xmlns:a16="http://schemas.microsoft.com/office/drawing/2014/main" id="{9B1DE829-8425-1608-0EE9-08AF87824026}"/>
              </a:ext>
            </a:extLst>
          </p:cNvPr>
          <p:cNvSpPr txBox="1"/>
          <p:nvPr/>
        </p:nvSpPr>
        <p:spPr>
          <a:xfrm>
            <a:off x="133350" y="6086638"/>
            <a:ext cx="6686550" cy="8002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900" b="0" i="0" u="none" strike="noStrike" kern="1200" cap="none" spc="0" normalizeH="0" baseline="0" noProof="0">
                <a:ln>
                  <a:noFill/>
                </a:ln>
                <a:solidFill>
                  <a:prstClr val="black"/>
                </a:solidFill>
                <a:effectLst/>
                <a:uLnTx/>
                <a:uFillTx/>
                <a:latin typeface="Calibri" panose="020F0502020204030204"/>
                <a:ea typeface="+mn-ea"/>
                <a:cs typeface="+mn-cs"/>
              </a:rPr>
              <a:t>Ffynonellau:</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y" sz="900" b="0" i="0" u="none" strike="noStrike" kern="1200" cap="none" spc="0" normalizeH="0" baseline="0" noProof="0">
                <a:ln>
                  <a:noFill/>
                </a:ln>
                <a:solidFill>
                  <a:prstClr val="black"/>
                </a:solidFill>
                <a:effectLst/>
                <a:uLnTx/>
                <a:uFillTx/>
                <a:latin typeface="Calibri" panose="020F0502020204030204"/>
                <a:ea typeface="+mn-ea"/>
                <a:cs typeface="+mn-cs"/>
              </a:rPr>
              <a:t>An action agenda for HIV and sex workers Beyrer, Chris et al. The Lancet, Cyfrol 385, Rhifyn 9964, 287 – 301</a:t>
            </a:r>
          </a:p>
          <a:p>
            <a:pPr marL="0" marR="0" lvl="0" indent="0" algn="l" defTabSz="914400" rtl="0" eaLnBrk="1" fontAlgn="auto" latinLnBrk="0" hangingPunct="1">
              <a:lnSpc>
                <a:spcPct val="100000"/>
              </a:lnSpc>
              <a:spcBef>
                <a:spcPts val="0"/>
              </a:spcBef>
              <a:spcAft>
                <a:spcPts val="0"/>
              </a:spcAft>
              <a:buClrTx/>
              <a:buSzTx/>
              <a:buFont typeface="+mj-lt"/>
              <a:buAutoNum type="arabicPeriod"/>
              <a:tabLst/>
              <a:defRPr/>
            </a:pPr>
            <a:r>
              <a:rPr kumimoji="0" lang="cy" sz="900" b="0" i="0" u="none" strike="noStrike" kern="1200" cap="none" spc="0" normalizeH="0" baseline="0" noProof="0">
                <a:ln>
                  <a:noFill/>
                </a:ln>
                <a:solidFill>
                  <a:srgbClr val="666666"/>
                </a:solidFill>
                <a:effectLst/>
                <a:uLnTx/>
                <a:uFillTx/>
                <a:latin typeface="Source Sans Pro" panose="020B0503030403020204" pitchFamily="34" charset="0"/>
                <a:ea typeface="+mn-ea"/>
                <a:cs typeface="+mn-cs"/>
              </a:rPr>
              <a:t>Male sex workers: practices, contexts, and vulnerabilities for HIV acquisition and transmission</a:t>
            </a:r>
          </a:p>
          <a:p>
            <a:pPr marL="0" marR="0" lvl="0" indent="0" algn="l" defTabSz="914400" rtl="0" eaLnBrk="1" fontAlgn="auto" latinLnBrk="0" hangingPunct="1">
              <a:lnSpc>
                <a:spcPct val="100000"/>
              </a:lnSpc>
              <a:spcBef>
                <a:spcPts val="0"/>
              </a:spcBef>
              <a:spcAft>
                <a:spcPts val="0"/>
              </a:spcAft>
              <a:buClrTx/>
              <a:buSzTx/>
              <a:buFont typeface="+mj-lt"/>
              <a:buAutoNum type="arabicPeriod"/>
              <a:tabLst/>
              <a:defRPr/>
            </a:pPr>
            <a:r>
              <a:rPr kumimoji="0" lang="cy" sz="900" b="0" i="0" u="none" strike="noStrike" kern="1200" cap="none" spc="0" normalizeH="0" baseline="0" noProof="0">
                <a:ln>
                  <a:noFill/>
                </a:ln>
                <a:solidFill>
                  <a:srgbClr val="333333"/>
                </a:solidFill>
                <a:effectLst/>
                <a:uLnTx/>
                <a:uFillTx/>
                <a:latin typeface="Source Sans Pro" panose="020B0503030403020204" pitchFamily="34" charset="0"/>
                <a:ea typeface="+mn-ea"/>
                <a:cs typeface="+mn-cs"/>
              </a:rPr>
              <a:t>Baral, Stefan David et al. The Lancet , Cyfrol 385, Rhifyn 9964, 260 - 273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992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Content Placeholder 4">
            <a:extLst>
              <a:ext uri="{FF2B5EF4-FFF2-40B4-BE49-F238E27FC236}">
                <a16:creationId xmlns:a16="http://schemas.microsoft.com/office/drawing/2014/main" id="{5267418B-9A8E-CA9B-378D-E4A8F8D6A25B}"/>
              </a:ext>
            </a:extLst>
          </p:cNvPr>
          <p:cNvPicPr>
            <a:picLocks noGrp="1" noChangeAspect="1"/>
          </p:cNvPicPr>
          <p:nvPr>
            <p:ph idx="1"/>
          </p:nvPr>
        </p:nvPicPr>
        <p:blipFill>
          <a:blip r:embed="rId2"/>
          <a:stretch>
            <a:fillRect/>
          </a:stretch>
        </p:blipFill>
        <p:spPr>
          <a:xfrm>
            <a:off x="457200" y="1272159"/>
            <a:ext cx="11277600" cy="4313682"/>
          </a:xfrm>
          <a:prstGeom prst="rect">
            <a:avLst/>
          </a:prstGeom>
        </p:spPr>
      </p:pic>
    </p:spTree>
    <p:extLst>
      <p:ext uri="{BB962C8B-B14F-4D97-AF65-F5344CB8AC3E}">
        <p14:creationId xmlns:p14="http://schemas.microsoft.com/office/powerpoint/2010/main" val="334618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6" name="Rectangle 1055">
            <a:extLst>
              <a:ext uri="{FF2B5EF4-FFF2-40B4-BE49-F238E27FC236}">
                <a16:creationId xmlns:a16="http://schemas.microsoft.com/office/drawing/2014/main" id="{B712E947-0734-45F9-9C4F-41114EC3A3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85"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58" name="Group 1057">
            <a:extLst>
              <a:ext uri="{FF2B5EF4-FFF2-40B4-BE49-F238E27FC236}">
                <a16:creationId xmlns:a16="http://schemas.microsoft.com/office/drawing/2014/main" id="{12B3290A-D3BF-4B87-B55B-FD9A98B497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9030" cy="1576446"/>
            <a:chOff x="0" y="0"/>
            <a:chExt cx="12192002" cy="1576446"/>
          </a:xfrm>
        </p:grpSpPr>
        <p:sp>
          <p:nvSpPr>
            <p:cNvPr id="1059" name="Rectangle 1058">
              <a:extLst>
                <a:ext uri="{FF2B5EF4-FFF2-40B4-BE49-F238E27FC236}">
                  <a16:creationId xmlns:a16="http://schemas.microsoft.com/office/drawing/2014/main" id="{033A715A-0686-440A-8F40-441B42A660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60" name="Rectangle 1059">
              <a:extLst>
                <a:ext uri="{FF2B5EF4-FFF2-40B4-BE49-F238E27FC236}">
                  <a16:creationId xmlns:a16="http://schemas.microsoft.com/office/drawing/2014/main" id="{4761657F-19F2-425B-B7E9-0118CD13C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5307778" y="-5307778"/>
              <a:ext cx="1576446" cy="12192002"/>
            </a:xfrm>
            <a:prstGeom prst="rect">
              <a:avLst/>
            </a:prstGeom>
            <a:gradFill>
              <a:gsLst>
                <a:gs pos="45000">
                  <a:schemeClr val="accent1">
                    <a:alpha val="0"/>
                  </a:schemeClr>
                </a:gs>
                <a:gs pos="99000">
                  <a:srgbClr val="000000">
                    <a:alpha val="74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61" name="Rectangle 1060">
              <a:extLst>
                <a:ext uri="{FF2B5EF4-FFF2-40B4-BE49-F238E27FC236}">
                  <a16:creationId xmlns:a16="http://schemas.microsoft.com/office/drawing/2014/main" id="{E27B6634-79D3-4EDD-A77A-1065D6F3A4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25434" y="0"/>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812A32D9-049A-9BB7-5BCC-61989D5D27B0}"/>
              </a:ext>
            </a:extLst>
          </p:cNvPr>
          <p:cNvSpPr>
            <a:spLocks noGrp="1"/>
          </p:cNvSpPr>
          <p:nvPr>
            <p:ph type="title"/>
          </p:nvPr>
        </p:nvSpPr>
        <p:spPr>
          <a:xfrm>
            <a:off x="1371598" y="319314"/>
            <a:ext cx="9477377" cy="1030515"/>
          </a:xfrm>
        </p:spPr>
        <p:txBody>
          <a:bodyPr vert="horz" lIns="91440" tIns="45720" rIns="91440" bIns="45720" rtlCol="0" anchor="ctr">
            <a:normAutofit/>
          </a:bodyPr>
          <a:lstStyle/>
          <a:p>
            <a:pPr rtl="0"/>
            <a:r>
              <a:rPr lang="cy" sz="320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Y SEFYLLFA YN Y DU</a:t>
            </a:r>
          </a:p>
        </p:txBody>
      </p:sp>
      <p:pic>
        <p:nvPicPr>
          <p:cNvPr id="4" name="Picture 3">
            <a:extLst>
              <a:ext uri="{FF2B5EF4-FFF2-40B4-BE49-F238E27FC236}">
                <a16:creationId xmlns:a16="http://schemas.microsoft.com/office/drawing/2014/main" id="{72A9FA87-4D0D-3EA4-F840-8B3D278E5509}"/>
              </a:ext>
            </a:extLst>
          </p:cNvPr>
          <p:cNvPicPr>
            <a:picLocks noChangeAspect="1"/>
          </p:cNvPicPr>
          <p:nvPr/>
        </p:nvPicPr>
        <p:blipFill>
          <a:blip r:embed="rId2"/>
          <a:stretch>
            <a:fillRect/>
          </a:stretch>
        </p:blipFill>
        <p:spPr>
          <a:xfrm>
            <a:off x="4522835" y="2169985"/>
            <a:ext cx="3066010" cy="3671870"/>
          </a:xfrm>
          <a:prstGeom prst="rect">
            <a:avLst/>
          </a:prstGeom>
        </p:spPr>
      </p:pic>
      <p:pic>
        <p:nvPicPr>
          <p:cNvPr id="1026" name="Picture 2" descr="Women are turning to sex work due to ‘desperate poverty’ during Covid-19">
            <a:extLst>
              <a:ext uri="{FF2B5EF4-FFF2-40B4-BE49-F238E27FC236}">
                <a16:creationId xmlns:a16="http://schemas.microsoft.com/office/drawing/2014/main" id="{D7F8A577-6E89-BA44-6076-258C70035D77}"/>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5935" r="4580" b="5478"/>
          <a:stretch/>
        </p:blipFill>
        <p:spPr bwMode="auto">
          <a:xfrm>
            <a:off x="8118800" y="2050595"/>
            <a:ext cx="3702256" cy="391065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4C66637-9732-808E-CCFC-446DDEFB6234}"/>
              </a:ext>
            </a:extLst>
          </p:cNvPr>
          <p:cNvSpPr txBox="1"/>
          <p:nvPr/>
        </p:nvSpPr>
        <p:spPr>
          <a:xfrm>
            <a:off x="290624" y="1894775"/>
            <a:ext cx="3702257" cy="4734625"/>
          </a:xfrm>
          <a:prstGeom prst="rect">
            <a:avLst/>
          </a:prstGeom>
        </p:spPr>
        <p:txBody>
          <a:bodyPr vert="horz" lIns="91440" tIns="45720" rIns="91440" bIns="45720" rtlCol="0">
            <a:normAutofit fontScale="32500" lnSpcReduction="20000"/>
          </a:bodyPr>
          <a:lstStyle/>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cy" sz="5000" b="1"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Yng Nghymru </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cy" sz="50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Mae gan </a:t>
            </a:r>
            <a:r>
              <a:rPr kumimoji="0" lang="cy" sz="5000" b="0" i="0" u="sng"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BOB</a:t>
            </a:r>
            <a:r>
              <a:rPr kumimoji="0" lang="cy" sz="50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 ALl weithwyr rhyw</a:t>
            </a:r>
          </a:p>
          <a:p>
            <a:pPr marL="0" marR="0" lvl="0" indent="0" algn="l" defTabSz="914400" rtl="0" eaLnBrk="1" fontAlgn="auto" latinLnBrk="0" hangingPunct="1">
              <a:lnSpc>
                <a:spcPct val="90000"/>
              </a:lnSpc>
              <a:spcBef>
                <a:spcPts val="0"/>
              </a:spcBef>
              <a:spcAft>
                <a:spcPts val="600"/>
              </a:spcAft>
              <a:buClrTx/>
              <a:buSzTx/>
              <a:buFontTx/>
              <a:buNone/>
              <a:tabLst/>
              <a:defRPr/>
            </a:pPr>
            <a:r>
              <a:rPr kumimoji="0" lang="cy" sz="50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a:t>
            </a:r>
            <a:r>
              <a:rPr kumimoji="0" lang="cy" sz="5000" b="0" i="1"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data o 2014</a:t>
            </a:r>
            <a:r>
              <a:rPr kumimoji="0" lang="cy" sz="50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a:t>
            </a: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cy" sz="50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 amcangyfrifir bod o leiaf 2471 o weithwyr rhyw sy’n cynnwys:</a:t>
            </a:r>
          </a:p>
          <a:p>
            <a:pPr marL="742950" marR="0" lvl="1"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cy" sz="50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1195 o weithwyr rhyw yn gweithio ar-lein</a:t>
            </a:r>
          </a:p>
          <a:p>
            <a:pPr marL="742950" marR="0" lvl="1"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cy" sz="50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912 yn gweithio mewn puteindai/parlyrau tylino</a:t>
            </a:r>
            <a:endPar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742950" marR="0" lvl="1"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cy" sz="50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263 yn gweithio ar y stryd</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cy" sz="5000" b="0" i="0" u="none" strike="noStrike" kern="1200" cap="none" spc="0" normalizeH="0" baseline="0" noProof="0">
                <a:ln>
                  <a:noFill/>
                </a:ln>
                <a:solidFill>
                  <a:srgbClr val="383735"/>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Llwybrau gweithwyr rhyw ar y stryd i buteindra (roedd tua 70% yn hysbys i adrannau gwasanaethau cymdeithasol mewn rhyw ffordd)</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cy" sz="50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Roedd tua 5% o fyfyrwyr yn gwneud gwaith rhyw a thua 22% yn ystyried gwneud gwaith rhyw. (2015)</a:t>
            </a:r>
            <a:endPar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cy" sz="5000" b="0" i="0" u="none" strike="noStrike" kern="1200" cap="none" spc="0" normalizeH="0" baseline="0" noProof="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hlinkClick r:id="rId4"/>
              </a:rPr>
              <a:t>Safety First Wales</a:t>
            </a:r>
            <a:endPar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1255860"/>
      </p:ext>
    </p:extLst>
  </p:cSld>
  <p:clrMapOvr>
    <a:masterClrMapping/>
  </p:clrMapOvr>
</p:sld>
</file>

<file path=ppt/theme/theme1.xml><?xml version="1.0" encoding="utf-8"?>
<a:theme xmlns:a="http://schemas.openxmlformats.org/drawingml/2006/main" name="4_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10.xml><?xml version="1.0" encoding="utf-8"?>
<a:theme xmlns:a="http://schemas.openxmlformats.org/drawingml/2006/main" name="3_White - Wel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C828845-FC15-4EE2-B616-19C0C352C71C}"/>
    </a:ext>
  </a:extLst>
</a:theme>
</file>

<file path=ppt/theme/theme11.xml><?xml version="1.0" encoding="utf-8"?>
<a:theme xmlns:a="http://schemas.openxmlformats.org/drawingml/2006/main" name="1_White - Engli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43AE9FD-FF5D-41A7-8248-9D6FC9346227}"/>
    </a:ext>
  </a:extLst>
</a:theme>
</file>

<file path=ppt/theme/theme12.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4.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lue - Engli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E2C095C4-F1EC-4700-AEEC-53A89DA5DD89}"/>
    </a:ext>
  </a:extLst>
</a:theme>
</file>

<file path=ppt/theme/theme4.xml><?xml version="1.0" encoding="utf-8"?>
<a:theme xmlns:a="http://schemas.openxmlformats.org/drawingml/2006/main" name="White - Wel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C828845-FC15-4EE2-B616-19C0C352C71C}"/>
    </a:ext>
  </a:extLst>
</a:theme>
</file>

<file path=ppt/theme/theme5.xml><?xml version="1.0" encoding="utf-8"?>
<a:theme xmlns:a="http://schemas.openxmlformats.org/drawingml/2006/main" name="1_White - Wel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C828845-FC15-4EE2-B616-19C0C352C71C}"/>
    </a:ext>
  </a:extLst>
</a:theme>
</file>

<file path=ppt/theme/theme6.xml><?xml version="1.0" encoding="utf-8"?>
<a:theme xmlns:a="http://schemas.openxmlformats.org/drawingml/2006/main" name="White - Engli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43AE9FD-FF5D-41A7-8248-9D6FC9346227}"/>
    </a:ext>
  </a:extLst>
</a:theme>
</file>

<file path=ppt/theme/theme7.xml><?xml version="1.0" encoding="utf-8"?>
<a:theme xmlns:a="http://schemas.openxmlformats.org/drawingml/2006/main" name="3_Capsules">
  <a:themeElements>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3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3_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3_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3_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3_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3_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3_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3_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Blue - Engli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E2C095C4-F1EC-4700-AEEC-53A89DA5DD89}"/>
    </a:ext>
  </a:extLst>
</a:theme>
</file>

<file path=ppt/theme/theme9.xml><?xml version="1.0" encoding="utf-8"?>
<a:theme xmlns:a="http://schemas.openxmlformats.org/drawingml/2006/main" name="2_White - Wel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C828845-FC15-4EE2-B616-19C0C352C71C}"/>
    </a:ext>
  </a:extLst>
</a:theme>
</file>

<file path=docProps/app.xml><?xml version="1.0" encoding="utf-8"?>
<Properties xmlns="http://schemas.openxmlformats.org/officeDocument/2006/extended-properties" xmlns:vt="http://schemas.openxmlformats.org/officeDocument/2006/docPropsVTypes">
  <TotalTime>1442</TotalTime>
  <Words>4383</Words>
  <Application>Microsoft Office PowerPoint</Application>
  <PresentationFormat>Widescreen</PresentationFormat>
  <Paragraphs>454</Paragraphs>
  <Slides>50</Slides>
  <Notes>2</Notes>
  <HiddenSlides>0</HiddenSlides>
  <MMClips>0</MMClips>
  <ScaleCrop>false</ScaleCrop>
  <HeadingPairs>
    <vt:vector size="6" baseType="variant">
      <vt:variant>
        <vt:lpstr>Fonts Used</vt:lpstr>
      </vt:variant>
      <vt:variant>
        <vt:i4>17</vt:i4>
      </vt:variant>
      <vt:variant>
        <vt:lpstr>Theme</vt:lpstr>
      </vt:variant>
      <vt:variant>
        <vt:i4>16</vt:i4>
      </vt:variant>
      <vt:variant>
        <vt:lpstr>Slide Titles</vt:lpstr>
      </vt:variant>
      <vt:variant>
        <vt:i4>50</vt:i4>
      </vt:variant>
    </vt:vector>
  </HeadingPairs>
  <TitlesOfParts>
    <vt:vector size="83" baseType="lpstr">
      <vt:lpstr>Aptos</vt:lpstr>
      <vt:lpstr>Aptos Display</vt:lpstr>
      <vt:lpstr>Arial</vt:lpstr>
      <vt:lpstr>Arial Black</vt:lpstr>
      <vt:lpstr>Calibri</vt:lpstr>
      <vt:lpstr>Calibri Light</vt:lpstr>
      <vt:lpstr>Courier New</vt:lpstr>
      <vt:lpstr>Franklin Gothic Book</vt:lpstr>
      <vt:lpstr>Outfit</vt:lpstr>
      <vt:lpstr>Roboto Condensed</vt:lpstr>
      <vt:lpstr>Source Sans Pro</vt:lpstr>
      <vt:lpstr>Trebuchet MS</vt:lpstr>
      <vt:lpstr>Ubuntu</vt:lpstr>
      <vt:lpstr>Ubuntu Light</vt:lpstr>
      <vt:lpstr>Ubuntu-Light</vt:lpstr>
      <vt:lpstr>Verdana</vt:lpstr>
      <vt:lpstr>Wingdings</vt:lpstr>
      <vt:lpstr>4_Office Theme</vt:lpstr>
      <vt:lpstr>5_Office Theme</vt:lpstr>
      <vt:lpstr>Blue - English</vt:lpstr>
      <vt:lpstr>White - Welsh</vt:lpstr>
      <vt:lpstr>1_White - Welsh</vt:lpstr>
      <vt:lpstr>White - English</vt:lpstr>
      <vt:lpstr>3_Capsules</vt:lpstr>
      <vt:lpstr>1_Blue - English</vt:lpstr>
      <vt:lpstr>2_White - Welsh</vt:lpstr>
      <vt:lpstr>3_White - Welsh</vt:lpstr>
      <vt:lpstr>1_White - English</vt:lpstr>
      <vt:lpstr>ENDING SLIDE</vt:lpstr>
      <vt:lpstr>1_Office Theme</vt:lpstr>
      <vt:lpstr>Office Theme</vt:lpstr>
      <vt:lpstr>2_Office Theme</vt:lpstr>
      <vt:lpstr>3_Office Theme</vt:lpstr>
      <vt:lpstr>Yn annerch ag anghenion iechyd a llesiant Ceiswyr Lloches a Ffoaduriaid</vt:lpstr>
      <vt:lpstr>PowerPoint Presentation</vt:lpstr>
      <vt:lpstr>Gwaith Rhyw ac Iechyd Rhywiol</vt:lpstr>
      <vt:lpstr>Beth yw gwaith rhyw? </vt:lpstr>
      <vt:lpstr>PAM DEFNYDDIO'R TERM “GWEITHIWR RHYW”? </vt:lpstr>
      <vt:lpstr>Beth yw'r gwahaniaeth rhwng “gwaith rhyw” a “phuteindra”? </vt:lpstr>
      <vt:lpstr>CAMSYNIADAU YNGHYLCH GWEITHWYR RHYW</vt:lpstr>
      <vt:lpstr>PowerPoint Presentation</vt:lpstr>
      <vt:lpstr>Y SEFYLLFA YN Y DU</vt:lpstr>
      <vt:lpstr>PowerPoint Presentation</vt:lpstr>
      <vt:lpstr>PEDWAR FFRAMWAITH CYFREITHIOL SYLFAENOL YNGHYLCH GWAITH RHYW</vt:lpstr>
      <vt:lpstr>CYNRYCHIOLAETH YNG NGHYMRU</vt:lpstr>
      <vt:lpstr>DAD-DROSEDDOLI GWAITH RHYW </vt:lpstr>
      <vt:lpstr>SUT MAE DAD-DROSEDDOLI YN WAHANOL I DDEDDFU?</vt:lpstr>
      <vt:lpstr>RHYBUDD YN YMWNEUD Â PHUTEINDRA NEU RYBUDD TROSEDDOL/GAN YR HEDDLU</vt:lpstr>
      <vt:lpstr>ANGHENION IECHYD GWEITHWYR RHYW</vt:lpstr>
      <vt:lpstr>ANGHENION IECHYD GWEITHWYR RHYW – Rhwystrau/Materion</vt:lpstr>
      <vt:lpstr>Model Mynediad Andersen</vt:lpstr>
      <vt:lpstr>MODEL LLITHIO (Entrapment) AC IECHYD Y CYHOEDD</vt:lpstr>
      <vt:lpstr>DAD-DROSEDDOLI GWAITH RHYW AC IECHYD Y CYHOEDD</vt:lpstr>
      <vt:lpstr>DAD-DROSEDDOLI AC IECHYD Y CYHOEDD</vt:lpstr>
      <vt:lpstr>TYSTIOLAETH O SELAND NEWYDD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Prosiect SWAN a’r Gwasanaethau Iechyd Rhywiol</vt:lpstr>
      <vt:lpstr>Prosiect SWAN</vt:lpstr>
      <vt:lpstr>Materion allweddol i fenywod</vt:lpstr>
      <vt:lpstr>Prosiect SWAN</vt:lpstr>
      <vt:lpstr>Materion allweddol i fenywod ynghylch iechyd rhywiol </vt:lpstr>
      <vt:lpstr>Gweithio ar y cyd gyda nyrsys iechyd rhywiol</vt:lpstr>
      <vt:lpstr>Parhad</vt:lpstr>
      <vt:lpstr>Astudiaeth achos</vt:lpstr>
      <vt:lpstr>Manylion cyswllt SWAN</vt:lpstr>
      <vt:lpstr>Sesiwn cwestiwn ac ateb</vt:lpstr>
      <vt:lpstr>Diolch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Public Health Approach to Gambling</dc:title>
  <dc:creator>Helen Erswell (Public Health Wales - No. 2 Capital Quarter)</dc:creator>
  <cp:lastModifiedBy>Rebecca Williams Howells (Public Health Wales - No. 2 Capital Quarter)</cp:lastModifiedBy>
  <cp:revision>19</cp:revision>
  <dcterms:created xsi:type="dcterms:W3CDTF">2024-04-22T11:50:52Z</dcterms:created>
  <dcterms:modified xsi:type="dcterms:W3CDTF">2025-02-26T14:55:00Z</dcterms:modified>
</cp:coreProperties>
</file>