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36" autoAdjust="0"/>
    <p:restoredTop sz="96327"/>
  </p:normalViewPr>
  <p:slideViewPr>
    <p:cSldViewPr snapToGrid="0" snapToObjects="1">
      <p:cViewPr varScale="1">
        <p:scale>
          <a:sx n="76" d="100"/>
          <a:sy n="76" d="100"/>
        </p:scale>
        <p:origin x="11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PPC@wales.nhs.uk" TargetMode="External"/><Relationship Id="rId2" Type="http://schemas.openxmlformats.org/officeDocument/2006/relationships/hyperlink" Target="http://www.primarycareone.nhs.wales/topics1/strategic-programme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s://twitter.com/sppcwa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/>
          <p:nvPr/>
        </p:nvSpPr>
        <p:spPr>
          <a:xfrm>
            <a:off x="268514" y="171678"/>
            <a:ext cx="7770104" cy="43066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0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Dyddiau Iach Gartref ar gyfer Gweithdy Cenedlaethol Cymru</a:t>
            </a:r>
            <a:endParaRPr lang="en-US" sz="20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/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cy-GB" sz="800" b="0" i="0" strike="noStrike" cap="none" spc="0" baseline="0">
                <a:solidFill>
                  <a:srgbClr val="2FB7CC"/>
                </a:solidFill>
                <a:effectLst/>
                <a:latin typeface="Arial"/>
                <a:ea typeface="Arial"/>
                <a:cs typeface="Arial"/>
              </a:rPr>
              <a:t>16 Tachwedd 2022</a:t>
            </a:r>
            <a:endParaRPr lang="en-US" sz="800">
              <a:solidFill>
                <a:srgbClr val="2FB7CC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3396A-B913-3743-A0B4-D9D3DD420ED7}"/>
              </a:ext>
            </a:extLst>
          </p:cNvPr>
          <p:cNvSpPr txBox="1"/>
          <p:nvPr/>
        </p:nvSpPr>
        <p:spPr>
          <a:xfrm>
            <a:off x="207697" y="823478"/>
            <a:ext cx="38791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Trosolwg o’r Gweithdy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Roddodd Nick Wood, Dirprwy Brif Weithredwr GIG Cymru gair o groeso a chafwyd sylwadau ategol gan Mandy </a:t>
            </a:r>
            <a:r>
              <a:rPr lang="cy-GB" sz="9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Rayani</a:t>
            </a: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, Cyfarwyddwr Gweithredol Nyrsio, Ansawdd a Phrofiad Cleifion yn </a:t>
            </a:r>
            <a:r>
              <a:rPr lang="cy-GB" sz="9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BIPHDd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Dr Alastair </a:t>
            </a:r>
            <a:r>
              <a:rPr lang="cy-GB" sz="9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Roeves</a:t>
            </a: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, Arweinydd Clinigol Cenedlaethol Gwasanaethau Gofal Sylfaenol a Chymunedol [Rhaglen Strategol Gofal Sylfaenol - </a:t>
            </a:r>
            <a:r>
              <a:rPr lang="cy-GB" sz="9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RhSGS</a:t>
            </a: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] a arweiniodd y gweithdy yn rhinwedd ei rôl fel Arweinydd Prosiect Diwrnodau Iach Gartref (DIG) Cymru.  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Cyflwynwyd y gweithdy mewn dwy ran: cyd-destun a chefndir, a phenderfyniadau ar gydrannau a </a:t>
            </a:r>
            <a:r>
              <a:rPr lang="cy-GB" sz="9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phwysoliadau</a:t>
            </a: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157DE0-8984-C448-ACAF-196590E5F141}"/>
              </a:ext>
            </a:extLst>
          </p:cNvPr>
          <p:cNvSpPr txBox="1"/>
          <p:nvPr/>
        </p:nvSpPr>
        <p:spPr>
          <a:xfrm>
            <a:off x="207697" y="2642917"/>
            <a:ext cx="3793129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nesaf?</a:t>
            </a:r>
          </a:p>
          <a:p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Byddwn yn: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Creu adroddiad ar ôl y gweithdy yn manylu ar y penderfyniadau a wnaed ynghylch cydrannau a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phwysoliadau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lleol a chenedlaethol DIG Cymru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Cynnwys cynllun gweithredu ar gyfer dilyniant cydrannau a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phwysoliadau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sydd heb eu casglu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Adolygu canlyniadau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Survey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Monkey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ar ôl y gweithdy a chysylltu ag unrhyw un a fynegodd ddiddordeb mewn bod yn rhan o'r gweithredu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831D2B-9DAD-0A42-AFD3-ACEFE00D94E4}"/>
              </a:ext>
            </a:extLst>
          </p:cNvPr>
          <p:cNvSpPr txBox="1"/>
          <p:nvPr/>
        </p:nvSpPr>
        <p:spPr>
          <a:xfrm>
            <a:off x="8190616" y="867136"/>
            <a:ext cx="3793129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Pam?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datblygu mesur ansawdd yn seiliedig ar y boblogaeth wedi cael cefnogaeth weinidogol ers y Gynhadledd GS Genedlaethol 2018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dull system gyfan o werthuso effaith mentrau gofal yn nes at y cartref a darparu gwasanaethau yn annog dulliau mwy cyfannol o wella iechyd y boblogaeth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DIG Cymru yn cefnogi gwaith Datblygiad  Clwstwr Carlam (DCC) a Seilwaith Cymunedol (SC) yn y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RhSGS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75FD63-73A8-6449-A0D4-F67E04E1C7D9}"/>
              </a:ext>
            </a:extLst>
          </p:cNvPr>
          <p:cNvSpPr txBox="1"/>
          <p:nvPr/>
        </p:nvSpPr>
        <p:spPr>
          <a:xfrm>
            <a:off x="8191171" y="2643690"/>
            <a:ext cx="3793129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Beth?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 DIG </a:t>
            </a:r>
            <a:r>
              <a:rPr lang="cy-GB" sz="1000" b="0" i="1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"yn cydnabod natur aml-ddimensiwn gofal iechyd a gall roi mwy o hyblygrwydd i ddarparwyr deilwra mentrau gwella ansawdd i anghenion unigryw eu cleifion"</a:t>
            </a:r>
          </a:p>
          <a:p>
            <a:pPr marL="177800" indent="-177800"/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Mae'r model DIG yn cael ei gyfrifo ar gyfer poblogaeth wedi'i diffinio, am y flwyddyn, drwy dynnu cydrannau mesur o 365 diwrnod.  Mesurir hyn yn erbyn demograffeg poblogaeth i roi sgoriau y gellir eu cyfangu i lawr i grwpiau poblogaeth penodol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1021A5-B972-6944-925B-2817F8448C2F}"/>
              </a:ext>
            </a:extLst>
          </p:cNvPr>
          <p:cNvSpPr txBox="1"/>
          <p:nvPr/>
        </p:nvSpPr>
        <p:spPr>
          <a:xfrm>
            <a:off x="268514" y="4448215"/>
            <a:ext cx="36642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Presenoldeb / Cynrychiolwyr </a:t>
            </a:r>
          </a:p>
          <a:p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Daeth nifer i’r digwyddiad gyda 74 o bobl yn ymuno ac yn cyfrannu.  Roedd yr amrywiaeth eang o gynrychiolwyr a fynychodd yn cynnwys cynrychiolwyr o:</a:t>
            </a:r>
          </a:p>
          <a:p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Dimau digidol a gwybodaeth y Bwrdd Iechyd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Arweinwyr gwasanaethau ac arweinwyr clinigol y Bwrdd Iechyd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Awdurdodau Lleol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Rhaglenni Cenedlaethol: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9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Llywodraeth Cymru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1BE7DF-F1B0-404B-BEE3-E06FC83BD5C4}"/>
              </a:ext>
            </a:extLst>
          </p:cNvPr>
          <p:cNvSpPr txBox="1"/>
          <p:nvPr/>
        </p:nvSpPr>
        <p:spPr>
          <a:xfrm>
            <a:off x="4257888" y="4448215"/>
            <a:ext cx="3780730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cy-GB" sz="1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Allbwn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Hwylusodd Dr Alastair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Roeves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elfennau penderfyniadau'r gweithdy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Esboniwyd pob cydran a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phwysoliad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, a gofynnodd y Grŵp a oedden nhw'n eu derbyn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Cipiwyd ymatebion gan ddefnyddio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Mentimeter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Cytunwyd ar bedair cydran a </a:t>
            </a:r>
            <a:r>
              <a:rPr lang="cy-GB" sz="1000" b="0" i="0" strike="noStrike" cap="none" spc="0" baseline="0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phwysoliad</a:t>
            </a: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yn ystod y gweithdy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 adroddiad llawn o'r adborth ar gael i bob cynrychiolydd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A47409-8840-3D42-A37F-A533BC15E986}"/>
              </a:ext>
            </a:extLst>
          </p:cNvPr>
          <p:cNvSpPr txBox="1"/>
          <p:nvPr/>
        </p:nvSpPr>
        <p:spPr>
          <a:xfrm>
            <a:off x="8255350" y="4448215"/>
            <a:ext cx="3728395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Sut?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Amlinellwyd esblygiad gweithgareddau prawf cysyniad DIG Cymru</a:t>
            </a:r>
            <a:endParaRPr lang="en-US" sz="10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Darparwyd arddangosiad o'r </a:t>
            </a:r>
            <a:r>
              <a:rPr lang="cy-GB" sz="1000" b="0" i="0" strike="noStrike" cap="none" spc="0" baseline="0" dirty="0" err="1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dangosfwrdd</a:t>
            </a: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 lleol 'prawf o gysyniad' a ddatblygwyd gan y Tîm Digidol o fewn BIPBA gan </a:t>
            </a:r>
            <a:r>
              <a:rPr lang="cy-GB" sz="1000" b="0" i="0" strike="noStrike" cap="none" spc="0" baseline="0" dirty="0" err="1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Divya</a:t>
            </a: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 Christopher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Darparwyd arddangosiad o'r </a:t>
            </a:r>
            <a:r>
              <a:rPr lang="cy-GB" sz="1000" b="0" i="0" strike="noStrike" cap="none" spc="0" baseline="0" dirty="0" err="1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dangosfwrdd</a:t>
            </a: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 cenedlaethol a ddatblygwyd gan IGDC gan Dan Cullen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Yna cafodd y cydrannau a'r </a:t>
            </a:r>
            <a:r>
              <a:rPr lang="cy-GB" sz="1000" b="0" i="0" strike="noStrike" cap="none" spc="0" baseline="0" dirty="0" err="1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pwysoliadau</a:t>
            </a:r>
            <a:r>
              <a:rPr lang="cy-GB" sz="1000" b="0" i="0" strike="noStrike" cap="none" spc="0" baseline="0" dirty="0">
                <a:solidFill>
                  <a:srgbClr val="212121"/>
                </a:solidFill>
                <a:effectLst/>
                <a:latin typeface="Arial"/>
                <a:ea typeface="Arial"/>
                <a:cs typeface="Arial"/>
              </a:rPr>
              <a:t> eu trafod mewn gweithdai gan y Grŵp</a:t>
            </a:r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4501635" y="6558528"/>
            <a:ext cx="303348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u="sng" strike="noStrike" cap="none" spc="0" baseline="0"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hlinkClick r:id="rId2" history="0"/>
              </a:rPr>
              <a:t>https://gofalsylfaenolun.gig.cymru/pynciau1/rhaglen-strategol/</a:t>
            </a:r>
            <a:endParaRPr lang="en-US" sz="800" u="sng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8950261" y="6558528"/>
            <a:ext cx="303348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Am fwy o wybodaeth cysylltwch â: </a:t>
            </a:r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3" history="0"/>
              </a:rPr>
              <a:t>SPPC@wales.nhs.uk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8281506" y="6558528"/>
            <a:ext cx="8251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4" history="0"/>
              </a:rPr>
              <a:t>@SPCCWales 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7478" y="6586344"/>
            <a:ext cx="210828" cy="17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82BDAB-E4E2-468D-956C-317E64680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C07D3D-6AA7-4C10-85C1-3FD1EF148128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f30bebb2-c01f-48d0-81da-dc8b123879c2"/>
    <ds:schemaRef ds:uri="b7e247b7-cca8-429f-8688-16f83c8fba5f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489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Tamsin Lewis (Aneurin Bevan UHB - Strategic Programme for Primary Care)</cp:lastModifiedBy>
  <cp:revision>33</cp:revision>
  <dcterms:created xsi:type="dcterms:W3CDTF">2022-04-12T09:33:23Z</dcterms:created>
  <dcterms:modified xsi:type="dcterms:W3CDTF">2022-12-07T11:53:00Z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